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7" r:id="rId3"/>
    <p:sldId id="260" r:id="rId4"/>
    <p:sldId id="262" r:id="rId5"/>
    <p:sldId id="263" r:id="rId6"/>
    <p:sldId id="264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6B44E-DF4E-40B3-B591-2438CF5D1C40}" type="datetimeFigureOut">
              <a:rPr lang="en-CA" smtClean="0"/>
              <a:t>2018-04-24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3789B-77F1-44F4-879A-E0F7ADF8E0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687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1 key questions</a:t>
            </a:r>
            <a:r>
              <a:rPr lang="en-CA" baseline="0" dirty="0" smtClean="0"/>
              <a:t> for each learning intention from last class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3789B-77F1-44F4-879A-E0F7ADF8E02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4149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Think Pair</a:t>
            </a:r>
            <a:r>
              <a:rPr lang="en-CA" baseline="0" dirty="0" smtClean="0"/>
              <a:t> Share Before Video?</a:t>
            </a:r>
          </a:p>
          <a:p>
            <a:r>
              <a:rPr lang="en-CA" baseline="0" dirty="0" smtClean="0"/>
              <a:t>How is this different then using the </a:t>
            </a:r>
            <a:r>
              <a:rPr lang="en-CA" baseline="0" dirty="0" err="1" smtClean="0"/>
              <a:t>syntetic</a:t>
            </a:r>
            <a:r>
              <a:rPr lang="en-CA" baseline="0" dirty="0" smtClean="0"/>
              <a:t> EPO erythropoietin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3789B-77F1-44F4-879A-E0F7ADF8E02E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9648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Student choice</a:t>
            </a:r>
          </a:p>
          <a:p>
            <a:r>
              <a:rPr lang="en-CA" dirty="0" smtClean="0"/>
              <a:t>Key</a:t>
            </a:r>
            <a:r>
              <a:rPr lang="en-CA" baseline="0" dirty="0" smtClean="0"/>
              <a:t> cards or two Colum notes for each learning intention</a:t>
            </a:r>
          </a:p>
          <a:p>
            <a:r>
              <a:rPr lang="en-CA" baseline="0" dirty="0" smtClean="0"/>
              <a:t>Create your own questions and answer </a:t>
            </a:r>
          </a:p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3789B-77F1-44F4-879A-E0F7ADF8E02E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952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377D-C9F0-4D49-86E6-469FA42CADD4}" type="datetimeFigureOut">
              <a:rPr lang="en-CA" smtClean="0"/>
              <a:t>2018-04-24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20B6-989B-4699-B857-FDB172B58D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086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377D-C9F0-4D49-86E6-469FA42CADD4}" type="datetimeFigureOut">
              <a:rPr lang="en-CA" smtClean="0"/>
              <a:t>2018-04-24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20B6-989B-4699-B857-FDB172B58D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289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377D-C9F0-4D49-86E6-469FA42CADD4}" type="datetimeFigureOut">
              <a:rPr lang="en-CA" smtClean="0"/>
              <a:t>2018-04-24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20B6-989B-4699-B857-FDB172B58D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046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377D-C9F0-4D49-86E6-469FA42CADD4}" type="datetimeFigureOut">
              <a:rPr lang="en-CA" smtClean="0"/>
              <a:t>2018-04-24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20B6-989B-4699-B857-FDB172B58D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09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377D-C9F0-4D49-86E6-469FA42CADD4}" type="datetimeFigureOut">
              <a:rPr lang="en-CA" smtClean="0"/>
              <a:t>2018-04-24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20B6-989B-4699-B857-FDB172B58D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46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377D-C9F0-4D49-86E6-469FA42CADD4}" type="datetimeFigureOut">
              <a:rPr lang="en-CA" smtClean="0"/>
              <a:t>2018-04-24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20B6-989B-4699-B857-FDB172B58D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488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377D-C9F0-4D49-86E6-469FA42CADD4}" type="datetimeFigureOut">
              <a:rPr lang="en-CA" smtClean="0"/>
              <a:t>2018-04-24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20B6-989B-4699-B857-FDB172B58D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816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377D-C9F0-4D49-86E6-469FA42CADD4}" type="datetimeFigureOut">
              <a:rPr lang="en-CA" smtClean="0"/>
              <a:t>2018-04-24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20B6-989B-4699-B857-FDB172B58D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099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377D-C9F0-4D49-86E6-469FA42CADD4}" type="datetimeFigureOut">
              <a:rPr lang="en-CA" smtClean="0"/>
              <a:t>2018-04-24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20B6-989B-4699-B857-FDB172B58D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616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377D-C9F0-4D49-86E6-469FA42CADD4}" type="datetimeFigureOut">
              <a:rPr lang="en-CA" smtClean="0"/>
              <a:t>2018-04-24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20B6-989B-4699-B857-FDB172B58D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316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377D-C9F0-4D49-86E6-469FA42CADD4}" type="datetimeFigureOut">
              <a:rPr lang="en-CA" smtClean="0"/>
              <a:t>2018-04-24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20B6-989B-4699-B857-FDB172B58D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241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377D-C9F0-4D49-86E6-469FA42CADD4}" type="datetimeFigureOut">
              <a:rPr lang="en-CA" smtClean="0"/>
              <a:t>2018-04-24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520B6-989B-4699-B857-FDB172B58D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962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mkO8oWyg8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XyZTzEoOt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Lb5L-VEm3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Take Away Task: </a:t>
            </a:r>
            <a:r>
              <a:rPr lang="en-CA" dirty="0" smtClean="0"/>
              <a:t>Answer key to WS is posted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564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do endurance athletics train at high </a:t>
            </a:r>
            <a:r>
              <a:rPr lang="en-CA" dirty="0"/>
              <a:t>a</a:t>
            </a:r>
            <a:r>
              <a:rPr lang="en-CA" dirty="0" smtClean="0"/>
              <a:t>ltitude?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hlinkClick r:id="rId3"/>
              </a:rPr>
              <a:t>https://www.youtube.com/watch?v=wmkO8oWyg8Y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465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Intentions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 can explain how the body controls breathing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77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183194" cy="3518617"/>
          </a:xfrm>
        </p:spPr>
        <p:txBody>
          <a:bodyPr/>
          <a:lstStyle/>
          <a:p>
            <a:r>
              <a:rPr lang="en-CA" dirty="0" smtClean="0"/>
              <a:t>Involuntary Control of Breathing </a:t>
            </a:r>
            <a:endParaRPr lang="en-CA" dirty="0"/>
          </a:p>
        </p:txBody>
      </p:sp>
      <p:pic>
        <p:nvPicPr>
          <p:cNvPr id="4" name="Content Placeholder 3" descr="Image result for control of breathing cycle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086" y="167148"/>
            <a:ext cx="6712166" cy="65937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74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0445" cy="1886462"/>
          </a:xfrm>
        </p:spPr>
        <p:txBody>
          <a:bodyPr/>
          <a:lstStyle/>
          <a:p>
            <a:r>
              <a:rPr lang="en-CA" dirty="0" smtClean="0"/>
              <a:t>Chemoreceptors</a:t>
            </a:r>
            <a:endParaRPr lang="en-CA" dirty="0"/>
          </a:p>
        </p:txBody>
      </p:sp>
      <p:pic>
        <p:nvPicPr>
          <p:cNvPr id="4" name="Content Placeholder 3" descr="Image result for control of breathing cycl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021" y="629264"/>
            <a:ext cx="6569197" cy="55535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695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Control of Breathing 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hlinkClick r:id="rId2"/>
              </a:rPr>
              <a:t>https://www.youtube.com/watch?v=IXyZTzEoOtQ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3176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Could you benefit from learning breathing exercises? 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Ted Ed: </a:t>
            </a:r>
          </a:p>
          <a:p>
            <a:pPr marL="0" indent="0">
              <a:buNone/>
            </a:pPr>
            <a:r>
              <a:rPr lang="en-CA" dirty="0" smtClean="0">
                <a:hlinkClick r:id="rId2"/>
              </a:rPr>
              <a:t>https://www.youtube.com/watch?v=4Lb5L-VEm34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9151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Respiration Test: Friday April 27</a:t>
            </a:r>
            <a:r>
              <a:rPr lang="en-CA" baseline="30000" dirty="0" smtClean="0"/>
              <a:t>th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400" dirty="0" smtClean="0"/>
              <a:t>I can identify the structures of the respiratory track including the convection zone and respiration zone </a:t>
            </a:r>
          </a:p>
          <a:p>
            <a:r>
              <a:rPr lang="en-CA" sz="2400" dirty="0" smtClean="0"/>
              <a:t>I can describe the mechanism of breathing including inhalation and ventilation; and draw a schematic representing these processes in relation to the pulmonary and systemic circulations. </a:t>
            </a:r>
          </a:p>
          <a:p>
            <a:r>
              <a:rPr lang="en-CA" sz="2400" dirty="0" smtClean="0"/>
              <a:t>I understand the importance of bulk flow and diffusion in respiration</a:t>
            </a:r>
          </a:p>
          <a:p>
            <a:r>
              <a:rPr lang="en-CA" sz="2400" dirty="0" smtClean="0"/>
              <a:t> I can identify and describe the processes of internal and external respiration</a:t>
            </a:r>
          </a:p>
          <a:p>
            <a:r>
              <a:rPr lang="en-CA" sz="2400" dirty="0" smtClean="0"/>
              <a:t>I can explain what drives diffusion of gases at the lungs and at the tissues</a:t>
            </a:r>
          </a:p>
          <a:p>
            <a:r>
              <a:rPr lang="en-CA" sz="2400" dirty="0" smtClean="0"/>
              <a:t>I can draw a graph to represent the shifts that occur in relation to environmental conditions and affinities of oxygen </a:t>
            </a:r>
          </a:p>
          <a:p>
            <a:r>
              <a:rPr lang="en-CA" sz="2400" dirty="0" smtClean="0"/>
              <a:t>I can explain how the body controls breathing</a:t>
            </a:r>
          </a:p>
          <a:p>
            <a:pPr marL="0" indent="0">
              <a:buNone/>
            </a:pPr>
            <a:endParaRPr lang="en-CA" sz="2000" dirty="0" smtClean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265949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222</Words>
  <Application>Microsoft Office PowerPoint</Application>
  <PresentationFormat>Widescreen</PresentationFormat>
  <Paragraphs>29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Take Away Task: Answer key to WS is posted </vt:lpstr>
      <vt:lpstr>Why do endurance athletics train at high altitude?</vt:lpstr>
      <vt:lpstr>Learning Intentions </vt:lpstr>
      <vt:lpstr>Involuntary Control of Breathing </vt:lpstr>
      <vt:lpstr>Chemoreceptors</vt:lpstr>
      <vt:lpstr>Control of Breathing Overview</vt:lpstr>
      <vt:lpstr>Could you benefit from learning breathing exercises?  </vt:lpstr>
      <vt:lpstr>Respiration Test: Friday April 27th </vt:lpstr>
    </vt:vector>
  </TitlesOfParts>
  <Company>Burnaby School District 41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endurance athletics train at high altitude?</dc:title>
  <dc:creator>test</dc:creator>
  <cp:lastModifiedBy>test</cp:lastModifiedBy>
  <cp:revision>9</cp:revision>
  <dcterms:created xsi:type="dcterms:W3CDTF">2018-04-25T02:17:09Z</dcterms:created>
  <dcterms:modified xsi:type="dcterms:W3CDTF">2018-04-25T03:28:10Z</dcterms:modified>
</cp:coreProperties>
</file>