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4" r:id="rId5"/>
    <p:sldId id="260" r:id="rId6"/>
    <p:sldId id="263" r:id="rId7"/>
    <p:sldId id="265" r:id="rId8"/>
    <p:sldId id="261" r:id="rId9"/>
    <p:sldId id="262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>
        <p:scale>
          <a:sx n="69" d="100"/>
          <a:sy n="69" d="100"/>
        </p:scale>
        <p:origin x="37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5CAB-D18F-4B34-9560-D18695C377D3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E5EE-0DF0-4B5E-9F10-55FB2803D7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19960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5CAB-D18F-4B34-9560-D18695C377D3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E5EE-0DF0-4B5E-9F10-55FB2803D7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189908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5CAB-D18F-4B34-9560-D18695C377D3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E5EE-0DF0-4B5E-9F10-55FB2803D7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0027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5CAB-D18F-4B34-9560-D18695C377D3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E5EE-0DF0-4B5E-9F10-55FB2803D7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5956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5CAB-D18F-4B34-9560-D18695C377D3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E5EE-0DF0-4B5E-9F10-55FB2803D7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34493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5CAB-D18F-4B34-9560-D18695C377D3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E5EE-0DF0-4B5E-9F10-55FB2803D7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8396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5CAB-D18F-4B34-9560-D18695C377D3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E5EE-0DF0-4B5E-9F10-55FB2803D7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15882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5CAB-D18F-4B34-9560-D18695C377D3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E5EE-0DF0-4B5E-9F10-55FB2803D7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625146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5CAB-D18F-4B34-9560-D18695C377D3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E5EE-0DF0-4B5E-9F10-55FB2803D7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79258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5CAB-D18F-4B34-9560-D18695C377D3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E5EE-0DF0-4B5E-9F10-55FB2803D7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8811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C35CAB-D18F-4B34-9560-D18695C377D3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02E5EE-0DF0-4B5E-9F10-55FB2803D7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17966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C35CAB-D18F-4B34-9560-D18695C377D3}" type="datetimeFigureOut">
              <a:rPr lang="en-CA" smtClean="0"/>
              <a:t>2018-04-05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2E5EE-0DF0-4B5E-9F10-55FB2803D71B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49668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houghtco.com/capillary-anatomy-373239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Assignments that are due: lab report, drawing assignment, video (post to </a:t>
            </a:r>
            <a:r>
              <a:rPr lang="en-CA" dirty="0" err="1" smtClean="0"/>
              <a:t>freshgrade</a:t>
            </a:r>
            <a:r>
              <a:rPr lang="en-CA" dirty="0" smtClean="0"/>
              <a:t>)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02820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Student Presentations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29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Checkpoint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 </a:t>
            </a:r>
            <a:r>
              <a:rPr lang="en-CA" sz="4000" dirty="0" smtClean="0"/>
              <a:t>Describe </a:t>
            </a:r>
            <a:r>
              <a:rPr lang="en-CA" sz="4000" dirty="0"/>
              <a:t>the flow through the heart starting in the inferior vena cava to the aorta. </a:t>
            </a:r>
          </a:p>
          <a:p>
            <a:pPr marL="0" indent="0">
              <a:buNone/>
            </a:pPr>
            <a:endParaRPr lang="en-CA" sz="4000" dirty="0"/>
          </a:p>
          <a:p>
            <a:pPr lvl="0"/>
            <a:r>
              <a:rPr lang="en-CA" sz="4000" dirty="0"/>
              <a:t>Create a table including the main components of blood and their functions. (Red blood cells, white blood cells, platelets and plasma). </a:t>
            </a:r>
          </a:p>
          <a:p>
            <a:pPr marL="0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57739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Intentions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4000" dirty="0"/>
              <a:t>Identify and describe differences in structure and circulation between fetal and adult systems, with reference to the umbilical vein and arteries, oval opening, venous duct, and arteriole duct</a:t>
            </a:r>
            <a:r>
              <a:rPr lang="en-CA" sz="4000" dirty="0" smtClean="0"/>
              <a:t>.</a:t>
            </a:r>
          </a:p>
          <a:p>
            <a:r>
              <a:rPr lang="en-CA" sz="4000" dirty="0" smtClean="0"/>
              <a:t>Describe the relationship between resistance and flow rate </a:t>
            </a:r>
            <a:endParaRPr lang="en-CA" sz="4000" dirty="0"/>
          </a:p>
        </p:txBody>
      </p:sp>
    </p:spTree>
    <p:extLst>
      <p:ext uri="{BB962C8B-B14F-4D97-AF65-F5344CB8AC3E}">
        <p14:creationId xmlns:p14="http://schemas.microsoft.com/office/powerpoint/2010/main" val="5731715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Reflection on experience: Relationship between resistance and flow rate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8983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Heart Diagram: Fetal Circulation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46548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Question: What changes must occur after birth? (referring to circulation system)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257264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Learning Activity: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CA" dirty="0" smtClean="0">
                <a:hlinkClick r:id="rId2"/>
              </a:rPr>
              <a:t>https://www.thoughtco.com/capillary-anatomy-373239</a:t>
            </a:r>
            <a:r>
              <a:rPr lang="en-CA" dirty="0" smtClean="0"/>
              <a:t> </a:t>
            </a:r>
          </a:p>
          <a:p>
            <a:pPr marL="0" indent="0">
              <a:buNone/>
            </a:pPr>
            <a:r>
              <a:rPr lang="en-CA" dirty="0" smtClean="0"/>
              <a:t>(link is on my website) </a:t>
            </a:r>
          </a:p>
          <a:p>
            <a:pPr marL="0" indent="0">
              <a:buNone/>
            </a:pPr>
            <a:endParaRPr lang="en-CA" dirty="0"/>
          </a:p>
          <a:p>
            <a:pPr marL="0" indent="0">
              <a:buNone/>
            </a:pPr>
            <a:r>
              <a:rPr lang="en-CA" dirty="0" smtClean="0"/>
              <a:t>Assignment: </a:t>
            </a:r>
          </a:p>
          <a:p>
            <a:pPr marL="0" indent="0">
              <a:buNone/>
            </a:pPr>
            <a:r>
              <a:rPr lang="en-CA" dirty="0" smtClean="0"/>
              <a:t>What is the flow of blood in the capillaries controlled by? How do these structures work? </a:t>
            </a:r>
          </a:p>
          <a:p>
            <a:pPr marL="0" indent="0">
              <a:buNone/>
            </a:pPr>
            <a:r>
              <a:rPr lang="en-CA" dirty="0" smtClean="0"/>
              <a:t>What controls fluid exchange? </a:t>
            </a:r>
          </a:p>
          <a:p>
            <a:pPr marL="0" indent="0">
              <a:buNone/>
            </a:pPr>
            <a:r>
              <a:rPr lang="en-CA" dirty="0" smtClean="0"/>
              <a:t>What causes the osmotic pressure? </a:t>
            </a:r>
          </a:p>
          <a:p>
            <a:pPr marL="0" indent="0">
              <a:buNone/>
            </a:pPr>
            <a:r>
              <a:rPr lang="en-CA" dirty="0" smtClean="0"/>
              <a:t>Summarize the net flow of fluid at the beginning of the capillary bed, middle of the capillary bed and end of the capillary bed. </a:t>
            </a:r>
          </a:p>
          <a:p>
            <a:pPr marL="0" indent="0">
              <a:buNone/>
            </a:pP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1563283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Looking Forward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April 6</a:t>
            </a:r>
            <a:r>
              <a:rPr lang="en-CA" baseline="30000" dirty="0" smtClean="0"/>
              <a:t>th</a:t>
            </a:r>
            <a:r>
              <a:rPr lang="en-CA" dirty="0" smtClean="0"/>
              <a:t> – drawing assignment and video DUE</a:t>
            </a:r>
          </a:p>
          <a:p>
            <a:pPr marL="0" indent="0">
              <a:buNone/>
            </a:pPr>
            <a:r>
              <a:rPr lang="en-CA" dirty="0" smtClean="0"/>
              <a:t>Lesson on Fetal Circulation </a:t>
            </a:r>
            <a:endParaRPr lang="en-CA" dirty="0"/>
          </a:p>
          <a:p>
            <a:r>
              <a:rPr lang="en-CA" dirty="0" smtClean="0"/>
              <a:t>April 10</a:t>
            </a:r>
            <a:r>
              <a:rPr lang="en-CA" baseline="30000" dirty="0" smtClean="0"/>
              <a:t>th</a:t>
            </a:r>
            <a:r>
              <a:rPr lang="en-CA" dirty="0" smtClean="0"/>
              <a:t> – Function and Components of the lymphatic system </a:t>
            </a:r>
          </a:p>
          <a:p>
            <a:r>
              <a:rPr lang="en-CA" dirty="0" smtClean="0"/>
              <a:t>April 12</a:t>
            </a:r>
            <a:r>
              <a:rPr lang="en-CA" baseline="30000" dirty="0" smtClean="0"/>
              <a:t>th</a:t>
            </a:r>
            <a:r>
              <a:rPr lang="en-CA" dirty="0" smtClean="0"/>
              <a:t> – Quiz (compounds of blood, fetal circulation and lymphatic system) </a:t>
            </a:r>
          </a:p>
          <a:p>
            <a:endParaRPr lang="en-CA" dirty="0"/>
          </a:p>
          <a:p>
            <a:r>
              <a:rPr lang="en-CA" dirty="0" smtClean="0"/>
              <a:t>Reminder to Presenters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5385826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205</Words>
  <Application>Microsoft Office PowerPoint</Application>
  <PresentationFormat>Widescreen</PresentationFormat>
  <Paragraphs>28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Assignments that are due: lab report, drawing assignment, video (post to freshgrade) </vt:lpstr>
      <vt:lpstr>Student Presentations </vt:lpstr>
      <vt:lpstr>Checkpoint </vt:lpstr>
      <vt:lpstr>Learning Intentions </vt:lpstr>
      <vt:lpstr>Reflection on experience: Relationship between resistance and flow rate </vt:lpstr>
      <vt:lpstr>Heart Diagram: Fetal Circulation </vt:lpstr>
      <vt:lpstr>Question: What changes must occur after birth? (referring to circulation system) </vt:lpstr>
      <vt:lpstr>Learning Activity: </vt:lpstr>
      <vt:lpstr>Looking Forward</vt:lpstr>
    </vt:vector>
  </TitlesOfParts>
  <Company>Burnaby School District 41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Assignments that are due: lab report, drawing assignment, video (post to freshgrade) </dc:title>
  <dc:creator>test</dc:creator>
  <cp:lastModifiedBy>test</cp:lastModifiedBy>
  <cp:revision>10</cp:revision>
  <dcterms:created xsi:type="dcterms:W3CDTF">2018-04-06T03:47:01Z</dcterms:created>
  <dcterms:modified xsi:type="dcterms:W3CDTF">2018-04-06T04:53:00Z</dcterms:modified>
</cp:coreProperties>
</file>