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8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69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825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449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434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374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3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489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05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701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11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97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FE8C2-53BF-4771-A04F-9C313BF557BE}" type="datetimeFigureOut">
              <a:rPr lang="en-CA" smtClean="0"/>
              <a:t>2018-05-10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0B58-B5EA-494D-B311-E96AF99BA8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63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iMGFqMmUFs&amp;t=104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Checkpoint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634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V.O.D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www.youtube.com/watch?v=9iMGFqMmUFs&amp;t=104s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What happens when you drink to much or to little water?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352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Essential Question: How </a:t>
            </a:r>
            <a:r>
              <a:rPr lang="en-CA" dirty="0" smtClean="0"/>
              <a:t>does the urinary system contribute to homeostasis?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671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does the urinary system contribute to homeostasis?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en-CA" dirty="0" smtClean="0"/>
              <a:t>Blood pH</a:t>
            </a:r>
          </a:p>
          <a:p>
            <a:pPr marL="514350" indent="-514350">
              <a:buAutoNum type="arabicPeriod"/>
            </a:pPr>
            <a:r>
              <a:rPr lang="en-CA" dirty="0" smtClean="0"/>
              <a:t>Water and Salt balance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			Hormone Regulation	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							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	Blood volume/pressure</a:t>
            </a:r>
            <a:endParaRPr lang="en-CA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918691" y="2798618"/>
            <a:ext cx="314036" cy="1228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06109" y="2595418"/>
            <a:ext cx="1394691" cy="267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449455" y="3412836"/>
            <a:ext cx="1893454" cy="1131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21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carbonate reabsorption and H+ excretion simp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855" y="1661822"/>
            <a:ext cx="8703945" cy="519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 Balance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861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Salt Water Balance</a:t>
            </a:r>
            <a:endParaRPr lang="en-CA" dirty="0"/>
          </a:p>
        </p:txBody>
      </p:sp>
      <p:pic>
        <p:nvPicPr>
          <p:cNvPr id="3" name="Picture 2" descr="Image result for adh hormo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30" y="1839074"/>
            <a:ext cx="6266380" cy="4627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2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449530" cy="5367855"/>
          </a:xfrm>
        </p:spPr>
        <p:txBody>
          <a:bodyPr/>
          <a:lstStyle/>
          <a:p>
            <a:r>
              <a:rPr lang="en-CA" dirty="0" smtClean="0"/>
              <a:t>Salt Water Balance</a:t>
            </a:r>
            <a:endParaRPr lang="en-CA" dirty="0"/>
          </a:p>
        </p:txBody>
      </p:sp>
      <p:pic>
        <p:nvPicPr>
          <p:cNvPr id="4" name="Picture 3" descr="Image result for anh and aldostero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35" y="256854"/>
            <a:ext cx="7654246" cy="6359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126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Looking Forward!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Unit Test Excretion May 15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Biology Final Exam Friday May 25</a:t>
            </a:r>
            <a:r>
              <a:rPr lang="en-CA" b="1" baseline="30000" dirty="0" smtClean="0"/>
              <a:t>th</a:t>
            </a:r>
            <a:r>
              <a:rPr lang="en-CA" b="1" dirty="0" smtClean="0"/>
              <a:t> </a:t>
            </a:r>
          </a:p>
          <a:p>
            <a:pPr marL="0" indent="0">
              <a:buNone/>
            </a:pPr>
            <a:r>
              <a:rPr lang="en-CA" b="1" dirty="0" smtClean="0"/>
              <a:t>Attendance is </a:t>
            </a:r>
            <a:r>
              <a:rPr lang="en-CA" b="1" i="1" dirty="0" smtClean="0"/>
              <a:t>mandatory </a:t>
            </a:r>
          </a:p>
          <a:p>
            <a:pPr marL="0" indent="0">
              <a:buNone/>
            </a:pPr>
            <a:endParaRPr lang="en-CA" b="1" i="1" dirty="0"/>
          </a:p>
          <a:p>
            <a:pPr marL="0" indent="0">
              <a:buNone/>
            </a:pPr>
            <a:r>
              <a:rPr lang="en-CA" b="1" i="1" dirty="0" smtClean="0"/>
              <a:t>Exam Policy: </a:t>
            </a:r>
            <a:r>
              <a:rPr lang="en-US" dirty="0"/>
              <a:t> If illness, accident, or family affliction causes a student to miss </a:t>
            </a:r>
            <a:r>
              <a:rPr lang="en-US" dirty="0" smtClean="0"/>
              <a:t>the </a:t>
            </a:r>
            <a:r>
              <a:rPr lang="en-US" dirty="0"/>
              <a:t>exam </a:t>
            </a:r>
            <a:r>
              <a:rPr lang="en-US" dirty="0" smtClean="0"/>
              <a:t>the </a:t>
            </a:r>
            <a:r>
              <a:rPr lang="en-US" dirty="0"/>
              <a:t>student </a:t>
            </a:r>
            <a:r>
              <a:rPr lang="en-US" dirty="0" smtClean="0"/>
              <a:t>must contact teacher before exam to request </a:t>
            </a:r>
            <a:r>
              <a:rPr lang="en-US" dirty="0"/>
              <a:t>a deferred </a:t>
            </a:r>
            <a:r>
              <a:rPr lang="en-US" dirty="0" smtClean="0"/>
              <a:t>exam. </a:t>
            </a:r>
            <a:r>
              <a:rPr lang="en-US" dirty="0"/>
              <a:t>D</a:t>
            </a:r>
            <a:r>
              <a:rPr lang="en-US" dirty="0" smtClean="0"/>
              <a:t>ocumentation </a:t>
            </a:r>
            <a:r>
              <a:rPr lang="en-US" dirty="0"/>
              <a:t>from a health professional to support the </a:t>
            </a:r>
            <a:r>
              <a:rPr lang="en-US" dirty="0" smtClean="0"/>
              <a:t>request is required. 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178681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Order to Prepare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 smtClean="0"/>
              <a:t>Review Learning Intentions</a:t>
            </a:r>
          </a:p>
          <a:p>
            <a:pPr marL="514350" indent="-514350">
              <a:buAutoNum type="arabicPeriod"/>
            </a:pPr>
            <a:r>
              <a:rPr lang="en-CA" dirty="0" smtClean="0"/>
              <a:t>Study Options: Cue cards, two column notes, create your own practice questions and answers, practice drawing diagrams</a:t>
            </a:r>
          </a:p>
        </p:txBody>
      </p:sp>
    </p:spTree>
    <p:extLst>
      <p:ext uri="{BB962C8B-B14F-4D97-AF65-F5344CB8AC3E}">
        <p14:creationId xmlns:p14="http://schemas.microsoft.com/office/powerpoint/2010/main" val="1133443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100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Checkpoint</vt:lpstr>
      <vt:lpstr>V.O.D</vt:lpstr>
      <vt:lpstr>Essential Question: How does the urinary system contribute to homeostasis? </vt:lpstr>
      <vt:lpstr>How does the urinary system contribute to homeostasis? </vt:lpstr>
      <vt:lpstr>pH Balance</vt:lpstr>
      <vt:lpstr>Salt Water Balance</vt:lpstr>
      <vt:lpstr>Salt Water Balance</vt:lpstr>
      <vt:lpstr>Looking Forward!</vt:lpstr>
      <vt:lpstr>In Order to Prepare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the urinary system contribute to homeostasis? </dc:title>
  <dc:creator>test</dc:creator>
  <cp:lastModifiedBy>test</cp:lastModifiedBy>
  <cp:revision>8</cp:revision>
  <dcterms:created xsi:type="dcterms:W3CDTF">2018-05-10T20:08:06Z</dcterms:created>
  <dcterms:modified xsi:type="dcterms:W3CDTF">2018-05-11T03:03:32Z</dcterms:modified>
</cp:coreProperties>
</file>