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9" r:id="rId2"/>
    <p:sldId id="257" r:id="rId3"/>
    <p:sldId id="260" r:id="rId4"/>
    <p:sldId id="261" r:id="rId5"/>
    <p:sldId id="262" r:id="rId6"/>
    <p:sldId id="263" r:id="rId7"/>
    <p:sldId id="265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65" d="100"/>
          <a:sy n="65" d="100"/>
        </p:scale>
        <p:origin x="72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DB413D-7BE3-47F3-BBAD-5B28FC8E9E6B}" type="datetimeFigureOut">
              <a:rPr lang="en-CA" smtClean="0"/>
              <a:t>2018-05-01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D1B78A-09EF-496B-93C0-2EB75462723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496992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Students</a:t>
            </a:r>
            <a:r>
              <a:rPr lang="en-CA" baseline="0" dirty="0" smtClean="0"/>
              <a:t> read through notes</a:t>
            </a:r>
          </a:p>
          <a:p>
            <a:r>
              <a:rPr lang="en-CA" baseline="0" dirty="0" smtClean="0"/>
              <a:t>Highlight and underline new words</a:t>
            </a:r>
          </a:p>
          <a:p>
            <a:r>
              <a:rPr lang="en-CA" baseline="0" dirty="0" smtClean="0"/>
              <a:t>Have a partner ask you questions that you read about 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D1B78A-09EF-496B-93C0-2EB754627238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960872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EBBF0-156D-4F9D-B23B-52CE1E404157}" type="datetimeFigureOut">
              <a:rPr lang="en-CA" smtClean="0"/>
              <a:t>2018-05-01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3CF72-FFC2-464F-97CD-30C8A66DA2B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84880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EBBF0-156D-4F9D-B23B-52CE1E404157}" type="datetimeFigureOut">
              <a:rPr lang="en-CA" smtClean="0"/>
              <a:t>2018-05-01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3CF72-FFC2-464F-97CD-30C8A66DA2B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12492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EBBF0-156D-4F9D-B23B-52CE1E404157}" type="datetimeFigureOut">
              <a:rPr lang="en-CA" smtClean="0"/>
              <a:t>2018-05-01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3CF72-FFC2-464F-97CD-30C8A66DA2B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93998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EBBF0-156D-4F9D-B23B-52CE1E404157}" type="datetimeFigureOut">
              <a:rPr lang="en-CA" smtClean="0"/>
              <a:t>2018-05-01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3CF72-FFC2-464F-97CD-30C8A66DA2B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17627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EBBF0-156D-4F9D-B23B-52CE1E404157}" type="datetimeFigureOut">
              <a:rPr lang="en-CA" smtClean="0"/>
              <a:t>2018-05-01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3CF72-FFC2-464F-97CD-30C8A66DA2B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62860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EBBF0-156D-4F9D-B23B-52CE1E404157}" type="datetimeFigureOut">
              <a:rPr lang="en-CA" smtClean="0"/>
              <a:t>2018-05-01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3CF72-FFC2-464F-97CD-30C8A66DA2B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33978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EBBF0-156D-4F9D-B23B-52CE1E404157}" type="datetimeFigureOut">
              <a:rPr lang="en-CA" smtClean="0"/>
              <a:t>2018-05-01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3CF72-FFC2-464F-97CD-30C8A66DA2B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50072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EBBF0-156D-4F9D-B23B-52CE1E404157}" type="datetimeFigureOut">
              <a:rPr lang="en-CA" smtClean="0"/>
              <a:t>2018-05-01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3CF72-FFC2-464F-97CD-30C8A66DA2B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5976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EBBF0-156D-4F9D-B23B-52CE1E404157}" type="datetimeFigureOut">
              <a:rPr lang="en-CA" smtClean="0"/>
              <a:t>2018-05-01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3CF72-FFC2-464F-97CD-30C8A66DA2B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75274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EBBF0-156D-4F9D-B23B-52CE1E404157}" type="datetimeFigureOut">
              <a:rPr lang="en-CA" smtClean="0"/>
              <a:t>2018-05-01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3CF72-FFC2-464F-97CD-30C8A66DA2B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43398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EBBF0-156D-4F9D-B23B-52CE1E404157}" type="datetimeFigureOut">
              <a:rPr lang="en-CA" smtClean="0"/>
              <a:t>2018-05-01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3CF72-FFC2-464F-97CD-30C8A66DA2B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87748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2EBBF0-156D-4F9D-B23B-52CE1E404157}" type="datetimeFigureOut">
              <a:rPr lang="en-CA" smtClean="0"/>
              <a:t>2018-05-01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43CF72-FFC2-464F-97CD-30C8A66DA2B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78581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Student Presentations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947665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V.O.D What do the kidney’s do? Main Functions?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 smtClean="0"/>
              <a:t>https://www.youtube.com/watch?v=FN3MFhYPWWo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092983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Learning Intentions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z="3600" dirty="0"/>
              <a:t>I can list and explain the main functions of the </a:t>
            </a:r>
            <a:r>
              <a:rPr lang="en-CA" sz="3600" dirty="0" smtClean="0"/>
              <a:t>urinary system</a:t>
            </a:r>
            <a:endParaRPr lang="en-CA" sz="3600" dirty="0"/>
          </a:p>
          <a:p>
            <a:pPr lvl="0"/>
            <a:r>
              <a:rPr lang="en-CA" sz="3600" dirty="0"/>
              <a:t>I can define osmoregulation and excretion</a:t>
            </a:r>
          </a:p>
          <a:p>
            <a:pPr lvl="0"/>
            <a:r>
              <a:rPr lang="en-CA" sz="3600" dirty="0"/>
              <a:t>I can describe the </a:t>
            </a:r>
            <a:r>
              <a:rPr lang="en-CA" sz="3600" dirty="0" smtClean="0"/>
              <a:t>reactions </a:t>
            </a:r>
            <a:r>
              <a:rPr lang="en-CA" sz="3600" dirty="0"/>
              <a:t>that produces </a:t>
            </a:r>
            <a:r>
              <a:rPr lang="en-CA" sz="3600" dirty="0" smtClean="0"/>
              <a:t>metabolites (nitrogenous wastes) </a:t>
            </a:r>
            <a:r>
              <a:rPr lang="en-CA" sz="3600" dirty="0"/>
              <a:t>and steps the body takes to eliminate </a:t>
            </a:r>
            <a:r>
              <a:rPr lang="en-CA" sz="3600" dirty="0" smtClean="0"/>
              <a:t>them. </a:t>
            </a:r>
            <a:endParaRPr lang="en-CA" sz="3600" dirty="0"/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216966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Main Functions Of Urinary System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514474" cy="4061828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en-CA" sz="3200" dirty="0" smtClean="0"/>
              <a:t>Excretion </a:t>
            </a:r>
          </a:p>
          <a:p>
            <a:pPr marL="0" indent="0">
              <a:buNone/>
            </a:pPr>
            <a:endParaRPr lang="en-CA" sz="3200" b="1" dirty="0"/>
          </a:p>
          <a:p>
            <a:r>
              <a:rPr lang="en-CA" sz="3200" b="1" dirty="0" smtClean="0"/>
              <a:t>Filters out metabolites and eliminates them from the body through kidneys.  </a:t>
            </a:r>
          </a:p>
          <a:p>
            <a:pPr marL="0" indent="0">
              <a:buNone/>
            </a:pPr>
            <a:endParaRPr lang="en-CA" sz="3200" b="1" dirty="0"/>
          </a:p>
          <a:p>
            <a:r>
              <a:rPr lang="en-CA" sz="3200" b="1" dirty="0" smtClean="0"/>
              <a:t>Maintain ionic and osmotic equilibrium. </a:t>
            </a:r>
            <a:endParaRPr lang="en-CA" sz="3200" b="1" dirty="0"/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6352674" y="1690687"/>
            <a:ext cx="5001126" cy="4822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96909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Main Functions Of Urinary System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0258" y="1690688"/>
            <a:ext cx="5412205" cy="46459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3200" dirty="0" smtClean="0"/>
              <a:t>2. Maintaining Water-Salt Balance</a:t>
            </a:r>
          </a:p>
          <a:p>
            <a:pPr marL="0" indent="0">
              <a:buNone/>
            </a:pPr>
            <a:endParaRPr lang="en-CA" sz="3200" b="1" dirty="0" smtClean="0"/>
          </a:p>
          <a:p>
            <a:r>
              <a:rPr lang="en-CA" sz="3200" b="1" dirty="0" smtClean="0"/>
              <a:t>Regulates the concentration of </a:t>
            </a:r>
            <a:r>
              <a:rPr lang="en-CA" sz="3200" b="1" dirty="0" err="1" smtClean="0"/>
              <a:t>NaCl</a:t>
            </a:r>
            <a:r>
              <a:rPr lang="en-CA" sz="3200" b="1" dirty="0" smtClean="0"/>
              <a:t> in the blood</a:t>
            </a:r>
            <a:r>
              <a:rPr lang="en-CA" sz="3200" b="1" dirty="0"/>
              <a:t> </a:t>
            </a:r>
            <a:r>
              <a:rPr lang="en-CA" sz="3200" b="1" dirty="0" smtClean="0"/>
              <a:t>which controls blood volume (due to osmosis) and blood pressure (due to blood volume). </a:t>
            </a:r>
          </a:p>
        </p:txBody>
      </p:sp>
      <p:pic>
        <p:nvPicPr>
          <p:cNvPr id="1026" name="Picture 2" descr="Image result for loop of hen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3489" y="2404943"/>
            <a:ext cx="4950995" cy="32174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5118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Main Functions Of Urinary System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3573379" cy="454309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CA" sz="3200" dirty="0" smtClean="0"/>
              <a:t>3. Maintain pH Levels </a:t>
            </a:r>
            <a:endParaRPr lang="en-CA" sz="3200" b="1" dirty="0"/>
          </a:p>
          <a:p>
            <a:r>
              <a:rPr lang="en-CA" sz="3200" b="1" dirty="0" smtClean="0"/>
              <a:t>Can secrete H+ or reabsorb HCO3 to increase/decrease pH as needed. </a:t>
            </a:r>
            <a:endParaRPr lang="en-CA" sz="3200" dirty="0" smtClean="0"/>
          </a:p>
        </p:txBody>
      </p:sp>
      <p:pic>
        <p:nvPicPr>
          <p:cNvPr id="2052" name="Picture 4" descr="Image result for pH control kidney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1507958"/>
            <a:ext cx="7728727" cy="5139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35987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Main Functions Of Urinary System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3958389" cy="399765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CA" sz="3200" dirty="0" smtClean="0"/>
              <a:t>4. Hormone Secretion </a:t>
            </a:r>
          </a:p>
          <a:p>
            <a:pPr marL="0" indent="0">
              <a:buNone/>
            </a:pPr>
            <a:endParaRPr lang="en-CA" sz="3200" b="1" dirty="0" smtClean="0"/>
          </a:p>
          <a:p>
            <a:r>
              <a:rPr lang="en-CA" sz="3200" b="1" dirty="0" smtClean="0"/>
              <a:t>Secrete Renin: causes release of aldosterone from adrenal glands, which increase absorption of Na+ by kidneys. </a:t>
            </a:r>
          </a:p>
          <a:p>
            <a:pPr marL="0" indent="0">
              <a:buNone/>
            </a:pPr>
            <a:endParaRPr lang="en-CA" sz="3200" b="1" dirty="0"/>
          </a:p>
        </p:txBody>
      </p:sp>
      <p:pic>
        <p:nvPicPr>
          <p:cNvPr id="3074" name="Picture 2" descr="Image result for renin secretion pathwa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8253" y="1825625"/>
            <a:ext cx="7042911" cy="43799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80140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Learning Activity: </a:t>
            </a:r>
            <a:r>
              <a:rPr lang="en-CA" dirty="0" smtClean="0"/>
              <a:t>what do you </a:t>
            </a:r>
            <a:r>
              <a:rPr lang="en-CA" smtClean="0"/>
              <a:t>think of lab </a:t>
            </a:r>
            <a:r>
              <a:rPr lang="en-CA" dirty="0" smtClean="0"/>
              <a:t>created kidneys?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3600" dirty="0" smtClean="0"/>
              <a:t>Read article</a:t>
            </a:r>
          </a:p>
          <a:p>
            <a:r>
              <a:rPr lang="en-CA" sz="3600" dirty="0" smtClean="0"/>
              <a:t>Underline and define key words</a:t>
            </a:r>
          </a:p>
          <a:p>
            <a:r>
              <a:rPr lang="en-CA" sz="3600" dirty="0" smtClean="0"/>
              <a:t>Discuss what you read with a partner </a:t>
            </a:r>
          </a:p>
          <a:p>
            <a:r>
              <a:rPr lang="en-CA" sz="3600" dirty="0" smtClean="0"/>
              <a:t>Develop 2 new questions that you now have</a:t>
            </a:r>
            <a:endParaRPr lang="en-CA" sz="3600" dirty="0"/>
          </a:p>
        </p:txBody>
      </p:sp>
    </p:spTree>
    <p:extLst>
      <p:ext uri="{BB962C8B-B14F-4D97-AF65-F5344CB8AC3E}">
        <p14:creationId xmlns:p14="http://schemas.microsoft.com/office/powerpoint/2010/main" val="7149308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222</Words>
  <Application>Microsoft Office PowerPoint</Application>
  <PresentationFormat>Widescreen</PresentationFormat>
  <Paragraphs>33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Student Presentations </vt:lpstr>
      <vt:lpstr>V.O.D What do the kidney’s do? Main Functions?</vt:lpstr>
      <vt:lpstr>Learning Intentions</vt:lpstr>
      <vt:lpstr>Main Functions Of Urinary System</vt:lpstr>
      <vt:lpstr>Main Functions Of Urinary System</vt:lpstr>
      <vt:lpstr>Main Functions Of Urinary System</vt:lpstr>
      <vt:lpstr>Main Functions Of Urinary System</vt:lpstr>
      <vt:lpstr>Learning Activity: what do you think of lab created kidneys? </vt:lpstr>
    </vt:vector>
  </TitlesOfParts>
  <Company>Burnaby School District 41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test</dc:creator>
  <cp:lastModifiedBy>test</cp:lastModifiedBy>
  <cp:revision>17</cp:revision>
  <dcterms:created xsi:type="dcterms:W3CDTF">2018-04-30T20:29:20Z</dcterms:created>
  <dcterms:modified xsi:type="dcterms:W3CDTF">2018-05-01T15:14:00Z</dcterms:modified>
</cp:coreProperties>
</file>