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82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6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227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232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345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40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952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57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5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86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79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CD45-1C03-48DF-82C0-6E7655475283}" type="datetimeFigureOut">
              <a:rPr lang="en-CA" smtClean="0"/>
              <a:t>2018-05-28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067E-8D3B-4CFB-8B44-80D7A548F0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859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Lmg4wSHdx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PH4bVKaU4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V.O.D Why do women have periods?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mtClean="0"/>
              <a:t>https://www.youtube.com/watch?v=cjbgZwgdY7Q&amp;feature=youtu.be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535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I can identify the anatomy of the female and male reproduction systems. </a:t>
            </a:r>
          </a:p>
          <a:p>
            <a:r>
              <a:rPr lang="en-CA" sz="4000" dirty="0" smtClean="0"/>
              <a:t>I can describe the function of each structure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86866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emale reproductive system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09" y="0"/>
            <a:ext cx="9016348" cy="707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90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Follicle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https://www.youtube.com/watch?v=nLmg4wSHdxQ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104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38236" cy="2553566"/>
          </a:xfrm>
        </p:spPr>
        <p:txBody>
          <a:bodyPr/>
          <a:lstStyle/>
          <a:p>
            <a:r>
              <a:rPr lang="en-CA" dirty="0" smtClean="0"/>
              <a:t>Male Reproductive Anatomy </a:t>
            </a:r>
            <a:endParaRPr lang="en-CA" dirty="0"/>
          </a:p>
        </p:txBody>
      </p:sp>
      <p:pic>
        <p:nvPicPr>
          <p:cNvPr id="2050" name="Picture 2" descr="Image result for male reproductive syste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392" y="711199"/>
            <a:ext cx="7796544" cy="55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0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Pathway of Sperm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https://www.youtube.com/watch?v=HPH4bVKaU4Y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38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Activity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Male and Female Anatomy: Structure and Function Worksheet </a:t>
            </a:r>
          </a:p>
          <a:p>
            <a:r>
              <a:rPr lang="en-CA" sz="4000" dirty="0" smtClean="0"/>
              <a:t>Assessment Vote – project or quiz?</a:t>
            </a:r>
          </a:p>
          <a:p>
            <a:r>
              <a:rPr lang="en-CA" sz="4000" dirty="0" smtClean="0"/>
              <a:t>Presentations – June – must be completed next week? June 4</a:t>
            </a:r>
            <a:r>
              <a:rPr lang="en-CA" sz="4000" baseline="30000" dirty="0" smtClean="0"/>
              <a:t>th</a:t>
            </a:r>
            <a:r>
              <a:rPr lang="en-CA" sz="4000" dirty="0" smtClean="0"/>
              <a:t>, 6</a:t>
            </a:r>
            <a:r>
              <a:rPr lang="en-CA" sz="4000" baseline="30000" dirty="0" smtClean="0"/>
              <a:t>th</a:t>
            </a:r>
            <a:r>
              <a:rPr lang="en-CA" sz="4000" dirty="0" smtClean="0"/>
              <a:t> or 8</a:t>
            </a:r>
            <a:r>
              <a:rPr lang="en-CA" sz="4000" baseline="30000" dirty="0" smtClean="0"/>
              <a:t>th</a:t>
            </a:r>
            <a:r>
              <a:rPr lang="en-CA" sz="4000" dirty="0" smtClean="0"/>
              <a:t>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9342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81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V.O.D Why do women have periods? </vt:lpstr>
      <vt:lpstr>Learning Intentions </vt:lpstr>
      <vt:lpstr>PowerPoint Presentation</vt:lpstr>
      <vt:lpstr>Follicle Development</vt:lpstr>
      <vt:lpstr>Male Reproductive Anatomy </vt:lpstr>
      <vt:lpstr>Pathway of Sperm</vt:lpstr>
      <vt:lpstr>Learning Activity 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V.O.D Why do women have periods?</dc:title>
  <dc:creator>test</dc:creator>
  <cp:lastModifiedBy>test</cp:lastModifiedBy>
  <cp:revision>6</cp:revision>
  <dcterms:created xsi:type="dcterms:W3CDTF">2018-05-29T02:23:20Z</dcterms:created>
  <dcterms:modified xsi:type="dcterms:W3CDTF">2018-05-29T03:30:47Z</dcterms:modified>
</cp:coreProperties>
</file>