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8" r:id="rId4"/>
    <p:sldId id="259" r:id="rId5"/>
    <p:sldId id="260" r:id="rId6"/>
    <p:sldId id="262" r:id="rId7"/>
    <p:sldId id="263"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0" d="100"/>
          <a:sy n="40" d="100"/>
        </p:scale>
        <p:origin x="48" y="6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F1E546-EA83-4364-B8AB-5CBADAC1FBAE}" type="datetimeFigureOut">
              <a:rPr lang="en-CA" smtClean="0"/>
              <a:t>2018-04-17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9EEFE6-0E95-49A6-A769-CA46C12C211D}" type="slidenum">
              <a:rPr lang="en-CA" smtClean="0"/>
              <a:t>‹#›</a:t>
            </a:fld>
            <a:endParaRPr lang="en-CA"/>
          </a:p>
        </p:txBody>
      </p:sp>
    </p:spTree>
    <p:extLst>
      <p:ext uri="{BB962C8B-B14F-4D97-AF65-F5344CB8AC3E}">
        <p14:creationId xmlns:p14="http://schemas.microsoft.com/office/powerpoint/2010/main" val="351329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F1E546-EA83-4364-B8AB-5CBADAC1FBAE}" type="datetimeFigureOut">
              <a:rPr lang="en-CA" smtClean="0"/>
              <a:t>2018-04-17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9EEFE6-0E95-49A6-A769-CA46C12C211D}" type="slidenum">
              <a:rPr lang="en-CA" smtClean="0"/>
              <a:t>‹#›</a:t>
            </a:fld>
            <a:endParaRPr lang="en-CA"/>
          </a:p>
        </p:txBody>
      </p:sp>
    </p:spTree>
    <p:extLst>
      <p:ext uri="{BB962C8B-B14F-4D97-AF65-F5344CB8AC3E}">
        <p14:creationId xmlns:p14="http://schemas.microsoft.com/office/powerpoint/2010/main" val="378449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F1E546-EA83-4364-B8AB-5CBADAC1FBAE}" type="datetimeFigureOut">
              <a:rPr lang="en-CA" smtClean="0"/>
              <a:t>2018-04-17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9EEFE6-0E95-49A6-A769-CA46C12C211D}" type="slidenum">
              <a:rPr lang="en-CA" smtClean="0"/>
              <a:t>‹#›</a:t>
            </a:fld>
            <a:endParaRPr lang="en-CA"/>
          </a:p>
        </p:txBody>
      </p:sp>
    </p:spTree>
    <p:extLst>
      <p:ext uri="{BB962C8B-B14F-4D97-AF65-F5344CB8AC3E}">
        <p14:creationId xmlns:p14="http://schemas.microsoft.com/office/powerpoint/2010/main" val="312642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F1E546-EA83-4364-B8AB-5CBADAC1FBAE}" type="datetimeFigureOut">
              <a:rPr lang="en-CA" smtClean="0"/>
              <a:t>2018-04-17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9EEFE6-0E95-49A6-A769-CA46C12C211D}" type="slidenum">
              <a:rPr lang="en-CA" smtClean="0"/>
              <a:t>‹#›</a:t>
            </a:fld>
            <a:endParaRPr lang="en-CA"/>
          </a:p>
        </p:txBody>
      </p:sp>
    </p:spTree>
    <p:extLst>
      <p:ext uri="{BB962C8B-B14F-4D97-AF65-F5344CB8AC3E}">
        <p14:creationId xmlns:p14="http://schemas.microsoft.com/office/powerpoint/2010/main" val="4289207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F1E546-EA83-4364-B8AB-5CBADAC1FBAE}" type="datetimeFigureOut">
              <a:rPr lang="en-CA" smtClean="0"/>
              <a:t>2018-04-17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9EEFE6-0E95-49A6-A769-CA46C12C211D}" type="slidenum">
              <a:rPr lang="en-CA" smtClean="0"/>
              <a:t>‹#›</a:t>
            </a:fld>
            <a:endParaRPr lang="en-CA"/>
          </a:p>
        </p:txBody>
      </p:sp>
    </p:spTree>
    <p:extLst>
      <p:ext uri="{BB962C8B-B14F-4D97-AF65-F5344CB8AC3E}">
        <p14:creationId xmlns:p14="http://schemas.microsoft.com/office/powerpoint/2010/main" val="364364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F1E546-EA83-4364-B8AB-5CBADAC1FBAE}" type="datetimeFigureOut">
              <a:rPr lang="en-CA" smtClean="0"/>
              <a:t>2018-04-17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9EEFE6-0E95-49A6-A769-CA46C12C211D}" type="slidenum">
              <a:rPr lang="en-CA" smtClean="0"/>
              <a:t>‹#›</a:t>
            </a:fld>
            <a:endParaRPr lang="en-CA"/>
          </a:p>
        </p:txBody>
      </p:sp>
    </p:spTree>
    <p:extLst>
      <p:ext uri="{BB962C8B-B14F-4D97-AF65-F5344CB8AC3E}">
        <p14:creationId xmlns:p14="http://schemas.microsoft.com/office/powerpoint/2010/main" val="239562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F1E546-EA83-4364-B8AB-5CBADAC1FBAE}" type="datetimeFigureOut">
              <a:rPr lang="en-CA" smtClean="0"/>
              <a:t>2018-04-17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89EEFE6-0E95-49A6-A769-CA46C12C211D}" type="slidenum">
              <a:rPr lang="en-CA" smtClean="0"/>
              <a:t>‹#›</a:t>
            </a:fld>
            <a:endParaRPr lang="en-CA"/>
          </a:p>
        </p:txBody>
      </p:sp>
    </p:spTree>
    <p:extLst>
      <p:ext uri="{BB962C8B-B14F-4D97-AF65-F5344CB8AC3E}">
        <p14:creationId xmlns:p14="http://schemas.microsoft.com/office/powerpoint/2010/main" val="71847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F1E546-EA83-4364-B8AB-5CBADAC1FBAE}" type="datetimeFigureOut">
              <a:rPr lang="en-CA" smtClean="0"/>
              <a:t>2018-04-17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89EEFE6-0E95-49A6-A769-CA46C12C211D}" type="slidenum">
              <a:rPr lang="en-CA" smtClean="0"/>
              <a:t>‹#›</a:t>
            </a:fld>
            <a:endParaRPr lang="en-CA"/>
          </a:p>
        </p:txBody>
      </p:sp>
    </p:spTree>
    <p:extLst>
      <p:ext uri="{BB962C8B-B14F-4D97-AF65-F5344CB8AC3E}">
        <p14:creationId xmlns:p14="http://schemas.microsoft.com/office/powerpoint/2010/main" val="33478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1E546-EA83-4364-B8AB-5CBADAC1FBAE}" type="datetimeFigureOut">
              <a:rPr lang="en-CA" smtClean="0"/>
              <a:t>2018-04-17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89EEFE6-0E95-49A6-A769-CA46C12C211D}" type="slidenum">
              <a:rPr lang="en-CA" smtClean="0"/>
              <a:t>‹#›</a:t>
            </a:fld>
            <a:endParaRPr lang="en-CA"/>
          </a:p>
        </p:txBody>
      </p:sp>
    </p:spTree>
    <p:extLst>
      <p:ext uri="{BB962C8B-B14F-4D97-AF65-F5344CB8AC3E}">
        <p14:creationId xmlns:p14="http://schemas.microsoft.com/office/powerpoint/2010/main" val="226950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F1E546-EA83-4364-B8AB-5CBADAC1FBAE}" type="datetimeFigureOut">
              <a:rPr lang="en-CA" smtClean="0"/>
              <a:t>2018-04-17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9EEFE6-0E95-49A6-A769-CA46C12C211D}" type="slidenum">
              <a:rPr lang="en-CA" smtClean="0"/>
              <a:t>‹#›</a:t>
            </a:fld>
            <a:endParaRPr lang="en-CA"/>
          </a:p>
        </p:txBody>
      </p:sp>
    </p:spTree>
    <p:extLst>
      <p:ext uri="{BB962C8B-B14F-4D97-AF65-F5344CB8AC3E}">
        <p14:creationId xmlns:p14="http://schemas.microsoft.com/office/powerpoint/2010/main" val="139163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F1E546-EA83-4364-B8AB-5CBADAC1FBAE}" type="datetimeFigureOut">
              <a:rPr lang="en-CA" smtClean="0"/>
              <a:t>2018-04-17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9EEFE6-0E95-49A6-A769-CA46C12C211D}" type="slidenum">
              <a:rPr lang="en-CA" smtClean="0"/>
              <a:t>‹#›</a:t>
            </a:fld>
            <a:endParaRPr lang="en-CA"/>
          </a:p>
        </p:txBody>
      </p:sp>
    </p:spTree>
    <p:extLst>
      <p:ext uri="{BB962C8B-B14F-4D97-AF65-F5344CB8AC3E}">
        <p14:creationId xmlns:p14="http://schemas.microsoft.com/office/powerpoint/2010/main" val="428236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1E546-EA83-4364-B8AB-5CBADAC1FBAE}" type="datetimeFigureOut">
              <a:rPr lang="en-CA" smtClean="0"/>
              <a:t>2018-04-17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EEFE6-0E95-49A6-A769-CA46C12C211D}" type="slidenum">
              <a:rPr lang="en-CA" smtClean="0"/>
              <a:t>‹#›</a:t>
            </a:fld>
            <a:endParaRPr lang="en-CA"/>
          </a:p>
        </p:txBody>
      </p:sp>
    </p:spTree>
    <p:extLst>
      <p:ext uri="{BB962C8B-B14F-4D97-AF65-F5344CB8AC3E}">
        <p14:creationId xmlns:p14="http://schemas.microsoft.com/office/powerpoint/2010/main" val="3853721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8NUxvJS-_0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Intentions </a:t>
            </a:r>
            <a:endParaRPr lang="en-CA" dirty="0"/>
          </a:p>
        </p:txBody>
      </p:sp>
      <p:sp>
        <p:nvSpPr>
          <p:cNvPr id="3" name="Content Placeholder 2"/>
          <p:cNvSpPr>
            <a:spLocks noGrp="1"/>
          </p:cNvSpPr>
          <p:nvPr>
            <p:ph idx="1"/>
          </p:nvPr>
        </p:nvSpPr>
        <p:spPr/>
        <p:txBody>
          <a:bodyPr/>
          <a:lstStyle/>
          <a:p>
            <a:r>
              <a:rPr lang="en-CA" dirty="0" smtClean="0"/>
              <a:t>I can identify the structures of the respiratory track including the convection zone and respiration zone </a:t>
            </a:r>
          </a:p>
          <a:p>
            <a:r>
              <a:rPr lang="en-CA" dirty="0" smtClean="0"/>
              <a:t>I can describe the mechanism of breathing including inhalation and ventilation; and draw a schematic representing these processes in relation to the pulmonary and systemic circulations. </a:t>
            </a:r>
          </a:p>
          <a:p>
            <a:r>
              <a:rPr lang="en-CA" dirty="0" smtClean="0"/>
              <a:t>I understand the importance of bulk flow and diffusion in respiration </a:t>
            </a:r>
            <a:endParaRPr lang="en-CA" dirty="0"/>
          </a:p>
        </p:txBody>
      </p:sp>
    </p:spTree>
    <p:extLst>
      <p:ext uri="{BB962C8B-B14F-4D97-AF65-F5344CB8AC3E}">
        <p14:creationId xmlns:p14="http://schemas.microsoft.com/office/powerpoint/2010/main" val="190519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 the lungs do? </a:t>
            </a:r>
            <a:endParaRPr lang="en-CA" dirty="0"/>
          </a:p>
        </p:txBody>
      </p:sp>
      <p:sp>
        <p:nvSpPr>
          <p:cNvPr id="3" name="Content Placeholder 2"/>
          <p:cNvSpPr>
            <a:spLocks noGrp="1"/>
          </p:cNvSpPr>
          <p:nvPr>
            <p:ph idx="1"/>
          </p:nvPr>
        </p:nvSpPr>
        <p:spPr/>
        <p:txBody>
          <a:bodyPr/>
          <a:lstStyle/>
          <a:p>
            <a:pPr marL="0" indent="0">
              <a:buNone/>
            </a:pPr>
            <a:r>
              <a:rPr lang="en-CA" dirty="0" smtClean="0">
                <a:hlinkClick r:id="rId2"/>
              </a:rPr>
              <a:t>https://www.youtube.com/watch?v=8NUxvJS-_0k</a:t>
            </a:r>
            <a:r>
              <a:rPr lang="en-CA" dirty="0" smtClean="0"/>
              <a:t> </a:t>
            </a:r>
          </a:p>
          <a:p>
            <a:pPr marL="0" indent="0">
              <a:buNone/>
            </a:pPr>
            <a:endParaRPr lang="en-CA" dirty="0"/>
          </a:p>
          <a:p>
            <a:pPr marL="0" indent="0">
              <a:buNone/>
            </a:pPr>
            <a:endParaRPr lang="en-CA" dirty="0"/>
          </a:p>
        </p:txBody>
      </p:sp>
    </p:spTree>
    <p:extLst>
      <p:ext uri="{BB962C8B-B14F-4D97-AF65-F5344CB8AC3E}">
        <p14:creationId xmlns:p14="http://schemas.microsoft.com/office/powerpoint/2010/main" val="28924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09346" y="374318"/>
            <a:ext cx="5037221" cy="6309420"/>
          </a:xfrm>
          <a:prstGeom prst="rect">
            <a:avLst/>
          </a:prstGeom>
        </p:spPr>
        <p:txBody>
          <a:bodyPr wrap="square">
            <a:spAutoFit/>
          </a:bodyPr>
          <a:lstStyle/>
          <a:p>
            <a:endParaRPr lang="en-CA" sz="2400" b="0" i="0" u="none" strike="noStrike" baseline="0" dirty="0" smtClean="0">
              <a:latin typeface="Times New Roman" panose="02020603050405020304" pitchFamily="18" charset="0"/>
            </a:endParaRPr>
          </a:p>
          <a:p>
            <a:r>
              <a:rPr lang="en-CA" sz="2400" b="0" i="0" u="none" strike="noStrike" baseline="0" dirty="0" smtClean="0">
                <a:solidFill>
                  <a:srgbClr val="1F1F2E"/>
                </a:solidFill>
                <a:latin typeface="Verdana" panose="020B0604030504040204" pitchFamily="34" charset="0"/>
              </a:rPr>
              <a:t>PROCESSES UNDERLYING HUMAN RESPIRATION</a:t>
            </a:r>
          </a:p>
          <a:p>
            <a:endParaRPr lang="en-CA" sz="2400" b="0" i="0" u="none" strike="noStrike" baseline="0" dirty="0" smtClean="0">
              <a:latin typeface="Verdana" panose="020B0604030504040204" pitchFamily="34" charset="0"/>
            </a:endParaRPr>
          </a:p>
          <a:p>
            <a:r>
              <a:rPr lang="en-CA" sz="2400" b="1" dirty="0">
                <a:solidFill>
                  <a:srgbClr val="1F1F2E"/>
                </a:solidFill>
                <a:latin typeface="Arial" panose="020B0604020202020204" pitchFamily="34" charset="0"/>
              </a:rPr>
              <a:t>BULK FLOW </a:t>
            </a:r>
            <a:r>
              <a:rPr lang="en-CA" sz="2400" b="1" i="1" dirty="0">
                <a:solidFill>
                  <a:srgbClr val="1F1F2E"/>
                </a:solidFill>
                <a:latin typeface="Arial" panose="020B0604020202020204" pitchFamily="34" charset="0"/>
              </a:rPr>
              <a:t>vs </a:t>
            </a:r>
            <a:r>
              <a:rPr lang="en-CA" sz="2400" b="1" dirty="0">
                <a:solidFill>
                  <a:srgbClr val="1F1F2E"/>
                </a:solidFill>
                <a:latin typeface="Arial" panose="020B0604020202020204" pitchFamily="34" charset="0"/>
              </a:rPr>
              <a:t>DIFFUSION</a:t>
            </a:r>
          </a:p>
          <a:p>
            <a:pPr marR="3450"/>
            <a:r>
              <a:rPr lang="en-US" sz="2400" dirty="0">
                <a:solidFill>
                  <a:srgbClr val="1F1F2E"/>
                </a:solidFill>
                <a:latin typeface="Arial" panose="020B0604020202020204" pitchFamily="34" charset="0"/>
              </a:rPr>
              <a:t>Ventilation &amp; transport of blood gases in the blood stream are accomplished by </a:t>
            </a:r>
            <a:r>
              <a:rPr lang="en-US" sz="2400" b="1" dirty="0">
                <a:solidFill>
                  <a:srgbClr val="008000"/>
                </a:solidFill>
                <a:latin typeface="Arial" panose="020B0604020202020204" pitchFamily="34" charset="0"/>
              </a:rPr>
              <a:t>bulk flow </a:t>
            </a:r>
            <a:r>
              <a:rPr lang="en-US" sz="2400" dirty="0">
                <a:solidFill>
                  <a:srgbClr val="1F1F2E"/>
                </a:solidFill>
                <a:latin typeface="Arial" panose="020B0604020202020204" pitchFamily="34" charset="0"/>
              </a:rPr>
              <a:t>&amp; depend on the difference in total pressure.</a:t>
            </a:r>
          </a:p>
          <a:p>
            <a:endParaRPr lang="en-CA" sz="2400" b="0" i="0" u="none" strike="noStrike" baseline="0" dirty="0" smtClean="0">
              <a:latin typeface="Arial" panose="020B0604020202020204" pitchFamily="34" charset="0"/>
            </a:endParaRPr>
          </a:p>
          <a:p>
            <a:pPr marR="3450"/>
            <a:r>
              <a:rPr lang="en-US" sz="2400" dirty="0">
                <a:solidFill>
                  <a:srgbClr val="1F1F2E"/>
                </a:solidFill>
                <a:latin typeface="Arial" panose="020B0604020202020204" pitchFamily="34" charset="0"/>
              </a:rPr>
              <a:t>Gas exchange at the lungs &amp; tissues is accomplished by </a:t>
            </a:r>
            <a:r>
              <a:rPr lang="en-US" sz="2400" b="1" dirty="0">
                <a:solidFill>
                  <a:srgbClr val="008000"/>
                </a:solidFill>
                <a:latin typeface="Arial" panose="020B0604020202020204" pitchFamily="34" charset="0"/>
              </a:rPr>
              <a:t>diffusion </a:t>
            </a:r>
            <a:r>
              <a:rPr lang="en-US" sz="2400" dirty="0">
                <a:solidFill>
                  <a:srgbClr val="1F1F2E"/>
                </a:solidFill>
                <a:latin typeface="Arial" panose="020B0604020202020204" pitchFamily="34" charset="0"/>
              </a:rPr>
              <a:t>&amp; depends on the difference in the partial pressure of a given gas.</a:t>
            </a:r>
          </a:p>
          <a:p>
            <a:endParaRPr lang="en-CA" sz="2000" b="0" i="0" u="none" strike="noStrike" baseline="0" dirty="0" smtClean="0">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285499" y="374318"/>
            <a:ext cx="6122462" cy="6066086"/>
          </a:xfrm>
          <a:prstGeom prst="rect">
            <a:avLst/>
          </a:prstGeom>
        </p:spPr>
      </p:pic>
    </p:spTree>
    <p:extLst>
      <p:ext uri="{BB962C8B-B14F-4D97-AF65-F5344CB8AC3E}">
        <p14:creationId xmlns:p14="http://schemas.microsoft.com/office/powerpoint/2010/main" val="31132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1915" y="0"/>
            <a:ext cx="9101177" cy="6794161"/>
          </a:xfrm>
          <a:prstGeom prst="rect">
            <a:avLst/>
          </a:prstGeom>
        </p:spPr>
      </p:pic>
    </p:spTree>
    <p:extLst>
      <p:ext uri="{BB962C8B-B14F-4D97-AF65-F5344CB8AC3E}">
        <p14:creationId xmlns:p14="http://schemas.microsoft.com/office/powerpoint/2010/main" val="159693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7958" y="33047"/>
            <a:ext cx="9079831" cy="6864675"/>
          </a:xfrm>
          <a:prstGeom prst="rect">
            <a:avLst/>
          </a:prstGeom>
        </p:spPr>
      </p:pic>
    </p:spTree>
    <p:extLst>
      <p:ext uri="{BB962C8B-B14F-4D97-AF65-F5344CB8AC3E}">
        <p14:creationId xmlns:p14="http://schemas.microsoft.com/office/powerpoint/2010/main" val="352021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3811" y="0"/>
            <a:ext cx="8761204" cy="6781779"/>
          </a:xfrm>
          <a:prstGeom prst="rect">
            <a:avLst/>
          </a:prstGeom>
        </p:spPr>
      </p:pic>
    </p:spTree>
    <p:extLst>
      <p:ext uri="{BB962C8B-B14F-4D97-AF65-F5344CB8AC3E}">
        <p14:creationId xmlns:p14="http://schemas.microsoft.com/office/powerpoint/2010/main" val="23094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the mechanism of ventilati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6273" y="304801"/>
            <a:ext cx="10523622" cy="6209214"/>
          </a:xfrm>
          <a:prstGeom prst="rect">
            <a:avLst/>
          </a:prstGeom>
          <a:noFill/>
          <a:ln>
            <a:noFill/>
          </a:ln>
        </p:spPr>
      </p:pic>
    </p:spTree>
    <p:extLst>
      <p:ext uri="{BB962C8B-B14F-4D97-AF65-F5344CB8AC3E}">
        <p14:creationId xmlns:p14="http://schemas.microsoft.com/office/powerpoint/2010/main" val="99047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Exploring an Issue in Healthcare Assignment </a:t>
            </a:r>
            <a:endParaRPr lang="en-CA" dirty="0"/>
          </a:p>
        </p:txBody>
      </p:sp>
      <p:sp>
        <p:nvSpPr>
          <p:cNvPr id="3" name="Content Placeholder 2"/>
          <p:cNvSpPr>
            <a:spLocks noGrp="1"/>
          </p:cNvSpPr>
          <p:nvPr>
            <p:ph idx="1"/>
          </p:nvPr>
        </p:nvSpPr>
        <p:spPr/>
        <p:txBody>
          <a:bodyPr/>
          <a:lstStyle/>
          <a:p>
            <a:pPr marL="0" indent="0">
              <a:buNone/>
            </a:pPr>
            <a:r>
              <a:rPr lang="en-CA" dirty="0" smtClean="0"/>
              <a:t>Goal: To gather information from all stakeholders and prepare recommendations to the Parliament of Canada regarding the right to the healthcare system to withhold certain medical treatments or therapies from smokers with smoking-related diseases and the responsibility for the cost of such treatments or therapies. </a:t>
            </a:r>
          </a:p>
          <a:p>
            <a:pPr marL="0" indent="0">
              <a:buNone/>
            </a:pPr>
            <a:endParaRPr lang="en-CA" dirty="0"/>
          </a:p>
          <a:p>
            <a:pPr marL="0" indent="0">
              <a:buNone/>
            </a:pPr>
            <a:r>
              <a:rPr lang="en-CA" dirty="0" smtClean="0"/>
              <a:t>Group Project: 4-6 people per group </a:t>
            </a:r>
          </a:p>
          <a:p>
            <a:pPr marL="0" indent="0">
              <a:buNone/>
            </a:pPr>
            <a:endParaRPr lang="en-CA" dirty="0"/>
          </a:p>
          <a:p>
            <a:pPr marL="0" indent="0">
              <a:buNone/>
            </a:pPr>
            <a:r>
              <a:rPr lang="en-CA" dirty="0" smtClean="0"/>
              <a:t>Due Date: Thursday April 26</a:t>
            </a:r>
            <a:r>
              <a:rPr lang="en-CA" baseline="30000" dirty="0" smtClean="0"/>
              <a:t>th</a:t>
            </a:r>
            <a:r>
              <a:rPr lang="en-CA" dirty="0" smtClean="0"/>
              <a:t> </a:t>
            </a:r>
            <a:endParaRPr lang="en-CA" dirty="0"/>
          </a:p>
        </p:txBody>
      </p:sp>
    </p:spTree>
    <p:extLst>
      <p:ext uri="{BB962C8B-B14F-4D97-AF65-F5344CB8AC3E}">
        <p14:creationId xmlns:p14="http://schemas.microsoft.com/office/powerpoint/2010/main" val="1404312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191</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Verdana</vt:lpstr>
      <vt:lpstr>Office Theme</vt:lpstr>
      <vt:lpstr>Learning Intentions </vt:lpstr>
      <vt:lpstr>What do the lungs do? </vt:lpstr>
      <vt:lpstr>PowerPoint Presentation</vt:lpstr>
      <vt:lpstr>PowerPoint Presentation</vt:lpstr>
      <vt:lpstr>PowerPoint Presentation</vt:lpstr>
      <vt:lpstr>PowerPoint Presentation</vt:lpstr>
      <vt:lpstr>PowerPoint Presentation</vt:lpstr>
      <vt:lpstr>Exploring an Issue in Healthcare Assignment </vt:lpstr>
    </vt:vector>
  </TitlesOfParts>
  <Company>Burnaby School District 41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Intentions</dc:title>
  <dc:creator>test</dc:creator>
  <cp:lastModifiedBy>test</cp:lastModifiedBy>
  <cp:revision>8</cp:revision>
  <dcterms:created xsi:type="dcterms:W3CDTF">2018-04-18T02:30:36Z</dcterms:created>
  <dcterms:modified xsi:type="dcterms:W3CDTF">2018-04-18T03:52:56Z</dcterms:modified>
</cp:coreProperties>
</file>