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0" r:id="rId2"/>
    <p:sldId id="262" r:id="rId3"/>
    <p:sldId id="263" r:id="rId4"/>
    <p:sldId id="259" r:id="rId5"/>
    <p:sldId id="258" r:id="rId6"/>
    <p:sldId id="257" r:id="rId7"/>
    <p:sldId id="264" r:id="rId8"/>
    <p:sldId id="265" r:id="rId9"/>
    <p:sldId id="266" r:id="rId10"/>
    <p:sldId id="261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3979" autoAdjust="0"/>
  </p:normalViewPr>
  <p:slideViewPr>
    <p:cSldViewPr snapToGrid="0">
      <p:cViewPr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FCFE1E-DF4A-4DAE-9014-6B2594C6047B}" type="datetimeFigureOut">
              <a:rPr lang="en-CA" smtClean="0"/>
              <a:t>2018-04-19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FB9CAE-8928-48EC-93A2-4963AB48D04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18123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Label Internal and External</a:t>
            </a:r>
            <a:r>
              <a:rPr lang="en-CA" baseline="0" dirty="0" smtClean="0"/>
              <a:t> Respiration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B9CAE-8928-48EC-93A2-4963AB48D044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523281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At the tissues: reduced affinity</a:t>
            </a:r>
            <a:r>
              <a:rPr lang="en-CA" baseline="0" dirty="0" smtClean="0"/>
              <a:t> for O2, lower pH is causes by increase in Co2 that relates with H2o to produce H2CO3 (carbonic acid) quickly separates into bicarbonate ions, HCO3- and hydrogen H+. </a:t>
            </a:r>
          </a:p>
          <a:p>
            <a:r>
              <a:rPr lang="en-CA" baseline="0" dirty="0" smtClean="0"/>
              <a:t>Hemoglobin is able to bind to H+ </a:t>
            </a:r>
          </a:p>
          <a:p>
            <a:r>
              <a:rPr lang="en-CA" baseline="0" dirty="0" smtClean="0"/>
              <a:t>In the lungs the H+ ions separate from hemoglobin molecules and diffuse into the blood plasma. H+ relates with HCO3- to form CO2 and water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B9CAE-8928-48EC-93A2-4963AB48D044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08610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EAD30-D94B-4BA7-BCFC-847C351262B3}" type="datetimeFigureOut">
              <a:rPr lang="en-CA" smtClean="0"/>
              <a:t>2018-04-19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14F5F-DAD4-40D9-B56B-B1EAE1409DC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07825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EAD30-D94B-4BA7-BCFC-847C351262B3}" type="datetimeFigureOut">
              <a:rPr lang="en-CA" smtClean="0"/>
              <a:t>2018-04-19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14F5F-DAD4-40D9-B56B-B1EAE1409DC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81761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EAD30-D94B-4BA7-BCFC-847C351262B3}" type="datetimeFigureOut">
              <a:rPr lang="en-CA" smtClean="0"/>
              <a:t>2018-04-19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14F5F-DAD4-40D9-B56B-B1EAE1409DC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99644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EAD30-D94B-4BA7-BCFC-847C351262B3}" type="datetimeFigureOut">
              <a:rPr lang="en-CA" smtClean="0"/>
              <a:t>2018-04-19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14F5F-DAD4-40D9-B56B-B1EAE1409DC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57080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EAD30-D94B-4BA7-BCFC-847C351262B3}" type="datetimeFigureOut">
              <a:rPr lang="en-CA" smtClean="0"/>
              <a:t>2018-04-19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14F5F-DAD4-40D9-B56B-B1EAE1409DC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23281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EAD30-D94B-4BA7-BCFC-847C351262B3}" type="datetimeFigureOut">
              <a:rPr lang="en-CA" smtClean="0"/>
              <a:t>2018-04-19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14F5F-DAD4-40D9-B56B-B1EAE1409DC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22037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EAD30-D94B-4BA7-BCFC-847C351262B3}" type="datetimeFigureOut">
              <a:rPr lang="en-CA" smtClean="0"/>
              <a:t>2018-04-19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14F5F-DAD4-40D9-B56B-B1EAE1409DC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16846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EAD30-D94B-4BA7-BCFC-847C351262B3}" type="datetimeFigureOut">
              <a:rPr lang="en-CA" smtClean="0"/>
              <a:t>2018-04-19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14F5F-DAD4-40D9-B56B-B1EAE1409DC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74486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EAD30-D94B-4BA7-BCFC-847C351262B3}" type="datetimeFigureOut">
              <a:rPr lang="en-CA" smtClean="0"/>
              <a:t>2018-04-19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14F5F-DAD4-40D9-B56B-B1EAE1409DC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08693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EAD30-D94B-4BA7-BCFC-847C351262B3}" type="datetimeFigureOut">
              <a:rPr lang="en-CA" smtClean="0"/>
              <a:t>2018-04-19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14F5F-DAD4-40D9-B56B-B1EAE1409DC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2061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EAD30-D94B-4BA7-BCFC-847C351262B3}" type="datetimeFigureOut">
              <a:rPr lang="en-CA" smtClean="0"/>
              <a:t>2018-04-19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14F5F-DAD4-40D9-B56B-B1EAE1409DC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22788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BEAD30-D94B-4BA7-BCFC-847C351262B3}" type="datetimeFigureOut">
              <a:rPr lang="en-CA" smtClean="0"/>
              <a:t>2018-04-19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914F5F-DAD4-40D9-B56B-B1EAE1409DC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97044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4Lb5L-VEm34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Checkpoint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CA" dirty="0" smtClean="0"/>
              <a:t>Define bulk </a:t>
            </a:r>
            <a:r>
              <a:rPr lang="en-CA" dirty="0"/>
              <a:t>f</a:t>
            </a:r>
            <a:r>
              <a:rPr lang="en-CA" dirty="0" smtClean="0"/>
              <a:t>low and diffusion. Draw a diagram to enhance your answer.</a:t>
            </a:r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r>
              <a:rPr lang="en-CA" dirty="0" smtClean="0"/>
              <a:t>2. Describe the process of ventilation including the appropriate volume and pressure changes.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152949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oxygen transport partial pressur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568" y="275304"/>
            <a:ext cx="11721981" cy="6055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99615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Learning Activity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Complete Internal and External Respiration Questions</a:t>
            </a:r>
          </a:p>
          <a:p>
            <a:r>
              <a:rPr lang="en-CA" dirty="0" smtClean="0"/>
              <a:t>Watch </a:t>
            </a:r>
            <a:r>
              <a:rPr lang="en-CA" dirty="0" err="1" smtClean="0"/>
              <a:t>TedTalk</a:t>
            </a:r>
            <a:r>
              <a:rPr lang="en-CA" dirty="0" smtClean="0"/>
              <a:t> – Could you benefit from learning breathing exercises? </a:t>
            </a:r>
          </a:p>
          <a:p>
            <a:endParaRPr lang="en-CA" dirty="0"/>
          </a:p>
          <a:p>
            <a:pPr marL="0" indent="0">
              <a:buNone/>
            </a:pPr>
            <a:r>
              <a:rPr lang="en-CA" dirty="0" smtClean="0">
                <a:hlinkClick r:id="rId2"/>
              </a:rPr>
              <a:t>https://www.youtube.com/watch?v=4Lb5L-VEm34</a:t>
            </a:r>
            <a:r>
              <a:rPr lang="en-CA" dirty="0" smtClean="0"/>
              <a:t>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911760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Learning Intentions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I can identify and describe the processes of internal and external respiration</a:t>
            </a:r>
          </a:p>
          <a:p>
            <a:r>
              <a:rPr lang="en-CA" dirty="0" smtClean="0"/>
              <a:t>I can explain what drives diffusion of gases at the lungs and at the tissues</a:t>
            </a:r>
          </a:p>
          <a:p>
            <a:r>
              <a:rPr lang="en-CA" dirty="0" smtClean="0"/>
              <a:t>I can draw a graph to represent the shifts that occur in relation to environmental conditions and affinities of oxygen </a:t>
            </a:r>
          </a:p>
        </p:txBody>
      </p:sp>
    </p:spTree>
    <p:extLst>
      <p:ext uri="{BB962C8B-B14F-4D97-AF65-F5344CB8AC3E}">
        <p14:creationId xmlns:p14="http://schemas.microsoft.com/office/powerpoint/2010/main" val="19770768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378" y="127514"/>
            <a:ext cx="9366764" cy="6656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2129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Example Partial Pressures</a:t>
            </a:r>
            <a:endParaRPr lang="en-CA" dirty="0"/>
          </a:p>
        </p:txBody>
      </p:sp>
      <p:pic>
        <p:nvPicPr>
          <p:cNvPr id="2050" name="Picture 2" descr="Image result for sparkling wate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996" y="1825625"/>
            <a:ext cx="6848007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33673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Partial Pressures</a:t>
            </a:r>
            <a:endParaRPr lang="en-CA" dirty="0"/>
          </a:p>
        </p:txBody>
      </p:sp>
      <p:pic>
        <p:nvPicPr>
          <p:cNvPr id="3074" name="Picture 2" descr="Image result for partial pressure respiratio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748" y="1690688"/>
            <a:ext cx="6119871" cy="4811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35015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1" y="364836"/>
            <a:ext cx="9110961" cy="6493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8542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448" y="201161"/>
            <a:ext cx="11867733" cy="6656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2678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587" y="117491"/>
            <a:ext cx="10884309" cy="660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2168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902" y="147788"/>
            <a:ext cx="10264878" cy="662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4888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188</Words>
  <Application>Microsoft Office PowerPoint</Application>
  <PresentationFormat>Widescreen</PresentationFormat>
  <Paragraphs>22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Checkpoint</vt:lpstr>
      <vt:lpstr>Learning Intentions</vt:lpstr>
      <vt:lpstr>PowerPoint Presentation</vt:lpstr>
      <vt:lpstr>Example Partial Pressures</vt:lpstr>
      <vt:lpstr>Partial Pressures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Learning Activity</vt:lpstr>
    </vt:vector>
  </TitlesOfParts>
  <Company>Burnaby School District 41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test</dc:creator>
  <cp:lastModifiedBy>test</cp:lastModifiedBy>
  <cp:revision>15</cp:revision>
  <dcterms:created xsi:type="dcterms:W3CDTF">2018-04-20T02:21:18Z</dcterms:created>
  <dcterms:modified xsi:type="dcterms:W3CDTF">2018-04-20T04:05:33Z</dcterms:modified>
</cp:coreProperties>
</file>