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275CBF-4E91-4948-A490-695E9BD7D8F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1C0E4B-6391-4E1A-80E7-EF438FFCD4D9}">
      <dgm:prSet phldrT="[Text]" custT="1"/>
      <dgm:spPr/>
      <dgm:t>
        <a:bodyPr/>
        <a:lstStyle/>
        <a:p>
          <a:r>
            <a:rPr lang="en-US" sz="2000" dirty="0" smtClean="0"/>
            <a:t>Understand the Problem</a:t>
          </a:r>
          <a:endParaRPr lang="en-US" sz="2000" dirty="0"/>
        </a:p>
      </dgm:t>
    </dgm:pt>
    <dgm:pt modelId="{478348B9-A239-4ED5-9D01-07908A902509}" type="parTrans" cxnId="{EFE1C668-1F4D-4CA8-AE73-D4FC0DC20AEB}">
      <dgm:prSet/>
      <dgm:spPr/>
      <dgm:t>
        <a:bodyPr/>
        <a:lstStyle/>
        <a:p>
          <a:endParaRPr lang="en-US"/>
        </a:p>
      </dgm:t>
    </dgm:pt>
    <dgm:pt modelId="{868DC969-A096-43EF-A53B-52296AE5B0E8}" type="sibTrans" cxnId="{EFE1C668-1F4D-4CA8-AE73-D4FC0DC20AEB}">
      <dgm:prSet/>
      <dgm:spPr/>
      <dgm:t>
        <a:bodyPr/>
        <a:lstStyle/>
        <a:p>
          <a:endParaRPr lang="en-US"/>
        </a:p>
      </dgm:t>
    </dgm:pt>
    <dgm:pt modelId="{4B43E866-DFF4-41DD-B6B2-C099A167FA97}">
      <dgm:prSet phldrT="[Text]" custT="1"/>
      <dgm:spPr/>
      <dgm:t>
        <a:bodyPr/>
        <a:lstStyle/>
        <a:p>
          <a:r>
            <a:rPr lang="en-US" sz="2400" dirty="0" smtClean="0"/>
            <a:t>Device a Plan</a:t>
          </a:r>
          <a:endParaRPr lang="en-US" sz="2400" dirty="0"/>
        </a:p>
      </dgm:t>
    </dgm:pt>
    <dgm:pt modelId="{5DF98008-70EE-416B-B754-5C4EB7CCB592}" type="parTrans" cxnId="{99B06671-DCFA-4F8F-B2FD-D343B0138695}">
      <dgm:prSet/>
      <dgm:spPr/>
      <dgm:t>
        <a:bodyPr/>
        <a:lstStyle/>
        <a:p>
          <a:endParaRPr lang="en-US"/>
        </a:p>
      </dgm:t>
    </dgm:pt>
    <dgm:pt modelId="{22F49CAB-5E6B-44E2-81BF-1B38AEF59E10}" type="sibTrans" cxnId="{99B06671-DCFA-4F8F-B2FD-D343B0138695}">
      <dgm:prSet/>
      <dgm:spPr/>
      <dgm:t>
        <a:bodyPr/>
        <a:lstStyle/>
        <a:p>
          <a:endParaRPr lang="en-US"/>
        </a:p>
      </dgm:t>
    </dgm:pt>
    <dgm:pt modelId="{BA3EFB0E-46A9-4784-B688-16F81C2E11E6}">
      <dgm:prSet phldrT="[Text]" custT="1"/>
      <dgm:spPr/>
      <dgm:t>
        <a:bodyPr/>
        <a:lstStyle/>
        <a:p>
          <a:r>
            <a:rPr lang="en-US" sz="2400" dirty="0" smtClean="0"/>
            <a:t>Carry Out the Plan</a:t>
          </a:r>
          <a:endParaRPr lang="en-US" sz="2400" dirty="0"/>
        </a:p>
      </dgm:t>
    </dgm:pt>
    <dgm:pt modelId="{383F0B00-A7AA-41CA-929B-F401BF624481}" type="parTrans" cxnId="{E77FBA58-2EF4-4231-B8B3-9F011BBAF817}">
      <dgm:prSet/>
      <dgm:spPr/>
      <dgm:t>
        <a:bodyPr/>
        <a:lstStyle/>
        <a:p>
          <a:endParaRPr lang="en-US"/>
        </a:p>
      </dgm:t>
    </dgm:pt>
    <dgm:pt modelId="{4AB13916-67E0-4AEF-89B0-7C827E78B718}" type="sibTrans" cxnId="{E77FBA58-2EF4-4231-B8B3-9F011BBAF817}">
      <dgm:prSet/>
      <dgm:spPr/>
      <dgm:t>
        <a:bodyPr/>
        <a:lstStyle/>
        <a:p>
          <a:endParaRPr lang="en-US"/>
        </a:p>
      </dgm:t>
    </dgm:pt>
    <dgm:pt modelId="{41A5BBD2-640A-4FF4-A45C-4D1A76632A38}">
      <dgm:prSet phldrT="[Text]"/>
      <dgm:spPr/>
      <dgm:t>
        <a:bodyPr/>
        <a:lstStyle/>
        <a:p>
          <a:r>
            <a:rPr lang="en-US" dirty="0" smtClean="0"/>
            <a:t>Look Back</a:t>
          </a:r>
          <a:endParaRPr lang="en-US" dirty="0"/>
        </a:p>
      </dgm:t>
    </dgm:pt>
    <dgm:pt modelId="{7812796A-794C-495A-BDDE-4FF75D96BF93}" type="parTrans" cxnId="{34734048-5660-4DD7-9550-655CB3A2197B}">
      <dgm:prSet/>
      <dgm:spPr/>
      <dgm:t>
        <a:bodyPr/>
        <a:lstStyle/>
        <a:p>
          <a:endParaRPr lang="en-US"/>
        </a:p>
      </dgm:t>
    </dgm:pt>
    <dgm:pt modelId="{17608A15-3293-476A-AEFE-C22682B3AFE1}" type="sibTrans" cxnId="{34734048-5660-4DD7-9550-655CB3A2197B}">
      <dgm:prSet/>
      <dgm:spPr/>
      <dgm:t>
        <a:bodyPr/>
        <a:lstStyle/>
        <a:p>
          <a:endParaRPr lang="en-US"/>
        </a:p>
      </dgm:t>
    </dgm:pt>
    <dgm:pt modelId="{0ED122E1-0215-4305-8B10-1694AB07C709}" type="pres">
      <dgm:prSet presAssocID="{BC275CBF-4E91-4948-A490-695E9BD7D8F0}" presName="cycle" presStyleCnt="0">
        <dgm:presLayoutVars>
          <dgm:dir/>
          <dgm:resizeHandles val="exact"/>
        </dgm:presLayoutVars>
      </dgm:prSet>
      <dgm:spPr/>
    </dgm:pt>
    <dgm:pt modelId="{8F11C8A6-5D33-40B9-8C73-FEE9BEBFDE7B}" type="pres">
      <dgm:prSet presAssocID="{391C0E4B-6391-4E1A-80E7-EF438FFCD4D9}" presName="node" presStyleLbl="node1" presStyleIdx="0" presStyleCnt="4">
        <dgm:presLayoutVars>
          <dgm:bulletEnabled val="1"/>
        </dgm:presLayoutVars>
      </dgm:prSet>
      <dgm:spPr/>
    </dgm:pt>
    <dgm:pt modelId="{9887EF90-6EC5-4A50-BE87-24D37F75D45E}" type="pres">
      <dgm:prSet presAssocID="{391C0E4B-6391-4E1A-80E7-EF438FFCD4D9}" presName="spNode" presStyleCnt="0"/>
      <dgm:spPr/>
    </dgm:pt>
    <dgm:pt modelId="{E4829127-4B22-4763-91AC-FCE1EDC3C022}" type="pres">
      <dgm:prSet presAssocID="{868DC969-A096-43EF-A53B-52296AE5B0E8}" presName="sibTrans" presStyleLbl="sibTrans1D1" presStyleIdx="0" presStyleCnt="4"/>
      <dgm:spPr/>
    </dgm:pt>
    <dgm:pt modelId="{49BAAF44-1BA3-42D7-8371-C845451FE9A8}" type="pres">
      <dgm:prSet presAssocID="{4B43E866-DFF4-41DD-B6B2-C099A167FA97}" presName="node" presStyleLbl="node1" presStyleIdx="1" presStyleCnt="4">
        <dgm:presLayoutVars>
          <dgm:bulletEnabled val="1"/>
        </dgm:presLayoutVars>
      </dgm:prSet>
      <dgm:spPr/>
    </dgm:pt>
    <dgm:pt modelId="{61110450-3446-4D84-8B70-F0C462F1EBEE}" type="pres">
      <dgm:prSet presAssocID="{4B43E866-DFF4-41DD-B6B2-C099A167FA97}" presName="spNode" presStyleCnt="0"/>
      <dgm:spPr/>
    </dgm:pt>
    <dgm:pt modelId="{4A6F957A-CBF5-497F-BDDC-03C5562FF920}" type="pres">
      <dgm:prSet presAssocID="{22F49CAB-5E6B-44E2-81BF-1B38AEF59E10}" presName="sibTrans" presStyleLbl="sibTrans1D1" presStyleIdx="1" presStyleCnt="4"/>
      <dgm:spPr/>
    </dgm:pt>
    <dgm:pt modelId="{57FB3364-9FD7-45AF-B601-3EE015ECBDEB}" type="pres">
      <dgm:prSet presAssocID="{BA3EFB0E-46A9-4784-B688-16F81C2E11E6}" presName="node" presStyleLbl="node1" presStyleIdx="2" presStyleCnt="4">
        <dgm:presLayoutVars>
          <dgm:bulletEnabled val="1"/>
        </dgm:presLayoutVars>
      </dgm:prSet>
      <dgm:spPr/>
    </dgm:pt>
    <dgm:pt modelId="{2F5F54EE-6602-41AC-B5E4-159C046C75F7}" type="pres">
      <dgm:prSet presAssocID="{BA3EFB0E-46A9-4784-B688-16F81C2E11E6}" presName="spNode" presStyleCnt="0"/>
      <dgm:spPr/>
    </dgm:pt>
    <dgm:pt modelId="{D056A993-18A5-4D5C-9439-F31005E6D246}" type="pres">
      <dgm:prSet presAssocID="{4AB13916-67E0-4AEF-89B0-7C827E78B718}" presName="sibTrans" presStyleLbl="sibTrans1D1" presStyleIdx="2" presStyleCnt="4"/>
      <dgm:spPr/>
    </dgm:pt>
    <dgm:pt modelId="{BE7D70A9-A16B-4D4D-BA7F-BC958107016A}" type="pres">
      <dgm:prSet presAssocID="{41A5BBD2-640A-4FF4-A45C-4D1A76632A38}" presName="node" presStyleLbl="node1" presStyleIdx="3" presStyleCnt="4">
        <dgm:presLayoutVars>
          <dgm:bulletEnabled val="1"/>
        </dgm:presLayoutVars>
      </dgm:prSet>
      <dgm:spPr/>
    </dgm:pt>
    <dgm:pt modelId="{936E5E1D-68D1-4E8E-9864-3FE44C8D4AA2}" type="pres">
      <dgm:prSet presAssocID="{41A5BBD2-640A-4FF4-A45C-4D1A76632A38}" presName="spNode" presStyleCnt="0"/>
      <dgm:spPr/>
    </dgm:pt>
    <dgm:pt modelId="{02D28BAC-1EC5-455B-ACA2-23098768855F}" type="pres">
      <dgm:prSet presAssocID="{17608A15-3293-476A-AEFE-C22682B3AFE1}" presName="sibTrans" presStyleLbl="sibTrans1D1" presStyleIdx="3" presStyleCnt="4"/>
      <dgm:spPr/>
    </dgm:pt>
  </dgm:ptLst>
  <dgm:cxnLst>
    <dgm:cxn modelId="{3ABCCC24-24EC-4122-99BC-82EC1F6E6A4D}" type="presOf" srcId="{4AB13916-67E0-4AEF-89B0-7C827E78B718}" destId="{D056A993-18A5-4D5C-9439-F31005E6D246}" srcOrd="0" destOrd="0" presId="urn:microsoft.com/office/officeart/2005/8/layout/cycle5"/>
    <dgm:cxn modelId="{8E151974-A7AF-4145-81EC-25766617032F}" type="presOf" srcId="{391C0E4B-6391-4E1A-80E7-EF438FFCD4D9}" destId="{8F11C8A6-5D33-40B9-8C73-FEE9BEBFDE7B}" srcOrd="0" destOrd="0" presId="urn:microsoft.com/office/officeart/2005/8/layout/cycle5"/>
    <dgm:cxn modelId="{21A6197E-9138-48DD-95AF-6FEE3AAD56A1}" type="presOf" srcId="{BA3EFB0E-46A9-4784-B688-16F81C2E11E6}" destId="{57FB3364-9FD7-45AF-B601-3EE015ECBDEB}" srcOrd="0" destOrd="0" presId="urn:microsoft.com/office/officeart/2005/8/layout/cycle5"/>
    <dgm:cxn modelId="{DA904EFD-FA7D-4426-8809-284201A1358C}" type="presOf" srcId="{17608A15-3293-476A-AEFE-C22682B3AFE1}" destId="{02D28BAC-1EC5-455B-ACA2-23098768855F}" srcOrd="0" destOrd="0" presId="urn:microsoft.com/office/officeart/2005/8/layout/cycle5"/>
    <dgm:cxn modelId="{E77FBA58-2EF4-4231-B8B3-9F011BBAF817}" srcId="{BC275CBF-4E91-4948-A490-695E9BD7D8F0}" destId="{BA3EFB0E-46A9-4784-B688-16F81C2E11E6}" srcOrd="2" destOrd="0" parTransId="{383F0B00-A7AA-41CA-929B-F401BF624481}" sibTransId="{4AB13916-67E0-4AEF-89B0-7C827E78B718}"/>
    <dgm:cxn modelId="{0FF95DB9-984D-40BB-AF3E-467707878BF0}" type="presOf" srcId="{4B43E866-DFF4-41DD-B6B2-C099A167FA97}" destId="{49BAAF44-1BA3-42D7-8371-C845451FE9A8}" srcOrd="0" destOrd="0" presId="urn:microsoft.com/office/officeart/2005/8/layout/cycle5"/>
    <dgm:cxn modelId="{EFE1C668-1F4D-4CA8-AE73-D4FC0DC20AEB}" srcId="{BC275CBF-4E91-4948-A490-695E9BD7D8F0}" destId="{391C0E4B-6391-4E1A-80E7-EF438FFCD4D9}" srcOrd="0" destOrd="0" parTransId="{478348B9-A239-4ED5-9D01-07908A902509}" sibTransId="{868DC969-A096-43EF-A53B-52296AE5B0E8}"/>
    <dgm:cxn modelId="{34734048-5660-4DD7-9550-655CB3A2197B}" srcId="{BC275CBF-4E91-4948-A490-695E9BD7D8F0}" destId="{41A5BBD2-640A-4FF4-A45C-4D1A76632A38}" srcOrd="3" destOrd="0" parTransId="{7812796A-794C-495A-BDDE-4FF75D96BF93}" sibTransId="{17608A15-3293-476A-AEFE-C22682B3AFE1}"/>
    <dgm:cxn modelId="{99B06671-DCFA-4F8F-B2FD-D343B0138695}" srcId="{BC275CBF-4E91-4948-A490-695E9BD7D8F0}" destId="{4B43E866-DFF4-41DD-B6B2-C099A167FA97}" srcOrd="1" destOrd="0" parTransId="{5DF98008-70EE-416B-B754-5C4EB7CCB592}" sibTransId="{22F49CAB-5E6B-44E2-81BF-1B38AEF59E10}"/>
    <dgm:cxn modelId="{8FDB3949-06DA-4E36-A68A-5B616E949686}" type="presOf" srcId="{22F49CAB-5E6B-44E2-81BF-1B38AEF59E10}" destId="{4A6F957A-CBF5-497F-BDDC-03C5562FF920}" srcOrd="0" destOrd="0" presId="urn:microsoft.com/office/officeart/2005/8/layout/cycle5"/>
    <dgm:cxn modelId="{E5C76D2A-472C-46E0-B895-FF65E8D8F1CA}" type="presOf" srcId="{868DC969-A096-43EF-A53B-52296AE5B0E8}" destId="{E4829127-4B22-4763-91AC-FCE1EDC3C022}" srcOrd="0" destOrd="0" presId="urn:microsoft.com/office/officeart/2005/8/layout/cycle5"/>
    <dgm:cxn modelId="{B4F4DBA4-7C3E-4EF6-89F3-D7ED1BFAAED8}" type="presOf" srcId="{41A5BBD2-640A-4FF4-A45C-4D1A76632A38}" destId="{BE7D70A9-A16B-4D4D-BA7F-BC958107016A}" srcOrd="0" destOrd="0" presId="urn:microsoft.com/office/officeart/2005/8/layout/cycle5"/>
    <dgm:cxn modelId="{DCAAE3C3-8CE0-4014-BA42-C77BAE775F70}" type="presOf" srcId="{BC275CBF-4E91-4948-A490-695E9BD7D8F0}" destId="{0ED122E1-0215-4305-8B10-1694AB07C709}" srcOrd="0" destOrd="0" presId="urn:microsoft.com/office/officeart/2005/8/layout/cycle5"/>
    <dgm:cxn modelId="{4A737840-5714-43F1-9E26-E6A38965626F}" type="presParOf" srcId="{0ED122E1-0215-4305-8B10-1694AB07C709}" destId="{8F11C8A6-5D33-40B9-8C73-FEE9BEBFDE7B}" srcOrd="0" destOrd="0" presId="urn:microsoft.com/office/officeart/2005/8/layout/cycle5"/>
    <dgm:cxn modelId="{D9A439CB-35FD-4F4D-AD6F-7AEFE37C34C5}" type="presParOf" srcId="{0ED122E1-0215-4305-8B10-1694AB07C709}" destId="{9887EF90-6EC5-4A50-BE87-24D37F75D45E}" srcOrd="1" destOrd="0" presId="urn:microsoft.com/office/officeart/2005/8/layout/cycle5"/>
    <dgm:cxn modelId="{3D2C0FD0-135D-4DF7-8CD7-59F00EB4DECC}" type="presParOf" srcId="{0ED122E1-0215-4305-8B10-1694AB07C709}" destId="{E4829127-4B22-4763-91AC-FCE1EDC3C022}" srcOrd="2" destOrd="0" presId="urn:microsoft.com/office/officeart/2005/8/layout/cycle5"/>
    <dgm:cxn modelId="{2B1AB019-A021-4443-84EF-622B6995108B}" type="presParOf" srcId="{0ED122E1-0215-4305-8B10-1694AB07C709}" destId="{49BAAF44-1BA3-42D7-8371-C845451FE9A8}" srcOrd="3" destOrd="0" presId="urn:microsoft.com/office/officeart/2005/8/layout/cycle5"/>
    <dgm:cxn modelId="{57133B47-6033-435E-B058-9CD77ECF0E9C}" type="presParOf" srcId="{0ED122E1-0215-4305-8B10-1694AB07C709}" destId="{61110450-3446-4D84-8B70-F0C462F1EBEE}" srcOrd="4" destOrd="0" presId="urn:microsoft.com/office/officeart/2005/8/layout/cycle5"/>
    <dgm:cxn modelId="{C6569900-45CF-430A-8176-4FD16DCDEF80}" type="presParOf" srcId="{0ED122E1-0215-4305-8B10-1694AB07C709}" destId="{4A6F957A-CBF5-497F-BDDC-03C5562FF920}" srcOrd="5" destOrd="0" presId="urn:microsoft.com/office/officeart/2005/8/layout/cycle5"/>
    <dgm:cxn modelId="{EF20932B-573C-4A0A-9937-3741774BE9A3}" type="presParOf" srcId="{0ED122E1-0215-4305-8B10-1694AB07C709}" destId="{57FB3364-9FD7-45AF-B601-3EE015ECBDEB}" srcOrd="6" destOrd="0" presId="urn:microsoft.com/office/officeart/2005/8/layout/cycle5"/>
    <dgm:cxn modelId="{0DD4DD63-6667-4CC3-8F5D-F9C44935C408}" type="presParOf" srcId="{0ED122E1-0215-4305-8B10-1694AB07C709}" destId="{2F5F54EE-6602-41AC-B5E4-159C046C75F7}" srcOrd="7" destOrd="0" presId="urn:microsoft.com/office/officeart/2005/8/layout/cycle5"/>
    <dgm:cxn modelId="{DC5BB8D7-EAE0-42DD-A6D4-E149BFB2070D}" type="presParOf" srcId="{0ED122E1-0215-4305-8B10-1694AB07C709}" destId="{D056A993-18A5-4D5C-9439-F31005E6D246}" srcOrd="8" destOrd="0" presId="urn:microsoft.com/office/officeart/2005/8/layout/cycle5"/>
    <dgm:cxn modelId="{9F201F25-43EB-41F7-AD8D-8FBB9A34031A}" type="presParOf" srcId="{0ED122E1-0215-4305-8B10-1694AB07C709}" destId="{BE7D70A9-A16B-4D4D-BA7F-BC958107016A}" srcOrd="9" destOrd="0" presId="urn:microsoft.com/office/officeart/2005/8/layout/cycle5"/>
    <dgm:cxn modelId="{233D1D07-C490-480B-9C2E-972AAACE8869}" type="presParOf" srcId="{0ED122E1-0215-4305-8B10-1694AB07C709}" destId="{936E5E1D-68D1-4E8E-9864-3FE44C8D4AA2}" srcOrd="10" destOrd="0" presId="urn:microsoft.com/office/officeart/2005/8/layout/cycle5"/>
    <dgm:cxn modelId="{26F0501C-ECEA-4E36-B286-F7F05AC6E05D}" type="presParOf" srcId="{0ED122E1-0215-4305-8B10-1694AB07C709}" destId="{02D28BAC-1EC5-455B-ACA2-23098768855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75CBF-4E91-4948-A490-695E9BD7D8F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1C0E4B-6391-4E1A-80E7-EF438FFCD4D9}">
      <dgm:prSet phldrT="[Text]" custT="1"/>
      <dgm:spPr/>
      <dgm:t>
        <a:bodyPr/>
        <a:lstStyle/>
        <a:p>
          <a:r>
            <a:rPr lang="en-US" sz="2000" dirty="0" smtClean="0"/>
            <a:t>Understand the Problem</a:t>
          </a:r>
          <a:endParaRPr lang="en-US" sz="2000" dirty="0"/>
        </a:p>
      </dgm:t>
    </dgm:pt>
    <dgm:pt modelId="{478348B9-A239-4ED5-9D01-07908A902509}" type="parTrans" cxnId="{EFE1C668-1F4D-4CA8-AE73-D4FC0DC20AEB}">
      <dgm:prSet/>
      <dgm:spPr/>
      <dgm:t>
        <a:bodyPr/>
        <a:lstStyle/>
        <a:p>
          <a:endParaRPr lang="en-US"/>
        </a:p>
      </dgm:t>
    </dgm:pt>
    <dgm:pt modelId="{868DC969-A096-43EF-A53B-52296AE5B0E8}" type="sibTrans" cxnId="{EFE1C668-1F4D-4CA8-AE73-D4FC0DC20AEB}">
      <dgm:prSet/>
      <dgm:spPr/>
      <dgm:t>
        <a:bodyPr/>
        <a:lstStyle/>
        <a:p>
          <a:endParaRPr lang="en-US"/>
        </a:p>
      </dgm:t>
    </dgm:pt>
    <dgm:pt modelId="{4B43E866-DFF4-41DD-B6B2-C099A167FA97}">
      <dgm:prSet phldrT="[Text]" custT="1"/>
      <dgm:spPr/>
      <dgm:t>
        <a:bodyPr/>
        <a:lstStyle/>
        <a:p>
          <a:r>
            <a:rPr lang="en-US" sz="2400" dirty="0" smtClean="0"/>
            <a:t>Devise a Plan</a:t>
          </a:r>
          <a:endParaRPr lang="en-US" sz="2400" dirty="0"/>
        </a:p>
      </dgm:t>
    </dgm:pt>
    <dgm:pt modelId="{5DF98008-70EE-416B-B754-5C4EB7CCB592}" type="parTrans" cxnId="{99B06671-DCFA-4F8F-B2FD-D343B0138695}">
      <dgm:prSet/>
      <dgm:spPr/>
      <dgm:t>
        <a:bodyPr/>
        <a:lstStyle/>
        <a:p>
          <a:endParaRPr lang="en-US"/>
        </a:p>
      </dgm:t>
    </dgm:pt>
    <dgm:pt modelId="{22F49CAB-5E6B-44E2-81BF-1B38AEF59E10}" type="sibTrans" cxnId="{99B06671-DCFA-4F8F-B2FD-D343B0138695}">
      <dgm:prSet/>
      <dgm:spPr/>
      <dgm:t>
        <a:bodyPr/>
        <a:lstStyle/>
        <a:p>
          <a:endParaRPr lang="en-US"/>
        </a:p>
      </dgm:t>
    </dgm:pt>
    <dgm:pt modelId="{BA3EFB0E-46A9-4784-B688-16F81C2E11E6}">
      <dgm:prSet phldrT="[Text]" custT="1"/>
      <dgm:spPr/>
      <dgm:t>
        <a:bodyPr/>
        <a:lstStyle/>
        <a:p>
          <a:r>
            <a:rPr lang="en-US" sz="2400" dirty="0" smtClean="0"/>
            <a:t>Carry Out the Plan</a:t>
          </a:r>
          <a:endParaRPr lang="en-US" sz="2400" dirty="0"/>
        </a:p>
      </dgm:t>
    </dgm:pt>
    <dgm:pt modelId="{383F0B00-A7AA-41CA-929B-F401BF624481}" type="parTrans" cxnId="{E77FBA58-2EF4-4231-B8B3-9F011BBAF817}">
      <dgm:prSet/>
      <dgm:spPr/>
      <dgm:t>
        <a:bodyPr/>
        <a:lstStyle/>
        <a:p>
          <a:endParaRPr lang="en-US"/>
        </a:p>
      </dgm:t>
    </dgm:pt>
    <dgm:pt modelId="{4AB13916-67E0-4AEF-89B0-7C827E78B718}" type="sibTrans" cxnId="{E77FBA58-2EF4-4231-B8B3-9F011BBAF817}">
      <dgm:prSet/>
      <dgm:spPr/>
      <dgm:t>
        <a:bodyPr/>
        <a:lstStyle/>
        <a:p>
          <a:endParaRPr lang="en-US"/>
        </a:p>
      </dgm:t>
    </dgm:pt>
    <dgm:pt modelId="{41A5BBD2-640A-4FF4-A45C-4D1A76632A38}">
      <dgm:prSet phldrT="[Text]"/>
      <dgm:spPr/>
      <dgm:t>
        <a:bodyPr/>
        <a:lstStyle/>
        <a:p>
          <a:r>
            <a:rPr lang="en-US" dirty="0" smtClean="0"/>
            <a:t>Look Back</a:t>
          </a:r>
          <a:endParaRPr lang="en-US" dirty="0"/>
        </a:p>
      </dgm:t>
    </dgm:pt>
    <dgm:pt modelId="{7812796A-794C-495A-BDDE-4FF75D96BF93}" type="parTrans" cxnId="{34734048-5660-4DD7-9550-655CB3A2197B}">
      <dgm:prSet/>
      <dgm:spPr/>
      <dgm:t>
        <a:bodyPr/>
        <a:lstStyle/>
        <a:p>
          <a:endParaRPr lang="en-US"/>
        </a:p>
      </dgm:t>
    </dgm:pt>
    <dgm:pt modelId="{17608A15-3293-476A-AEFE-C22682B3AFE1}" type="sibTrans" cxnId="{34734048-5660-4DD7-9550-655CB3A2197B}">
      <dgm:prSet/>
      <dgm:spPr/>
      <dgm:t>
        <a:bodyPr/>
        <a:lstStyle/>
        <a:p>
          <a:endParaRPr lang="en-US"/>
        </a:p>
      </dgm:t>
    </dgm:pt>
    <dgm:pt modelId="{0ED122E1-0215-4305-8B10-1694AB07C709}" type="pres">
      <dgm:prSet presAssocID="{BC275CBF-4E91-4948-A490-695E9BD7D8F0}" presName="cycle" presStyleCnt="0">
        <dgm:presLayoutVars>
          <dgm:dir/>
          <dgm:resizeHandles val="exact"/>
        </dgm:presLayoutVars>
      </dgm:prSet>
      <dgm:spPr/>
    </dgm:pt>
    <dgm:pt modelId="{8F11C8A6-5D33-40B9-8C73-FEE9BEBFDE7B}" type="pres">
      <dgm:prSet presAssocID="{391C0E4B-6391-4E1A-80E7-EF438FFCD4D9}" presName="node" presStyleLbl="node1" presStyleIdx="0" presStyleCnt="4">
        <dgm:presLayoutVars>
          <dgm:bulletEnabled val="1"/>
        </dgm:presLayoutVars>
      </dgm:prSet>
      <dgm:spPr/>
    </dgm:pt>
    <dgm:pt modelId="{9887EF90-6EC5-4A50-BE87-24D37F75D45E}" type="pres">
      <dgm:prSet presAssocID="{391C0E4B-6391-4E1A-80E7-EF438FFCD4D9}" presName="spNode" presStyleCnt="0"/>
      <dgm:spPr/>
    </dgm:pt>
    <dgm:pt modelId="{E4829127-4B22-4763-91AC-FCE1EDC3C022}" type="pres">
      <dgm:prSet presAssocID="{868DC969-A096-43EF-A53B-52296AE5B0E8}" presName="sibTrans" presStyleLbl="sibTrans1D1" presStyleIdx="0" presStyleCnt="4"/>
      <dgm:spPr/>
    </dgm:pt>
    <dgm:pt modelId="{49BAAF44-1BA3-42D7-8371-C845451FE9A8}" type="pres">
      <dgm:prSet presAssocID="{4B43E866-DFF4-41DD-B6B2-C099A167FA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10450-3446-4D84-8B70-F0C462F1EBEE}" type="pres">
      <dgm:prSet presAssocID="{4B43E866-DFF4-41DD-B6B2-C099A167FA97}" presName="spNode" presStyleCnt="0"/>
      <dgm:spPr/>
    </dgm:pt>
    <dgm:pt modelId="{4A6F957A-CBF5-497F-BDDC-03C5562FF920}" type="pres">
      <dgm:prSet presAssocID="{22F49CAB-5E6B-44E2-81BF-1B38AEF59E10}" presName="sibTrans" presStyleLbl="sibTrans1D1" presStyleIdx="1" presStyleCnt="4"/>
      <dgm:spPr/>
    </dgm:pt>
    <dgm:pt modelId="{57FB3364-9FD7-45AF-B601-3EE015ECBDEB}" type="pres">
      <dgm:prSet presAssocID="{BA3EFB0E-46A9-4784-B688-16F81C2E11E6}" presName="node" presStyleLbl="node1" presStyleIdx="2" presStyleCnt="4">
        <dgm:presLayoutVars>
          <dgm:bulletEnabled val="1"/>
        </dgm:presLayoutVars>
      </dgm:prSet>
      <dgm:spPr/>
    </dgm:pt>
    <dgm:pt modelId="{2F5F54EE-6602-41AC-B5E4-159C046C75F7}" type="pres">
      <dgm:prSet presAssocID="{BA3EFB0E-46A9-4784-B688-16F81C2E11E6}" presName="spNode" presStyleCnt="0"/>
      <dgm:spPr/>
    </dgm:pt>
    <dgm:pt modelId="{D056A993-18A5-4D5C-9439-F31005E6D246}" type="pres">
      <dgm:prSet presAssocID="{4AB13916-67E0-4AEF-89B0-7C827E78B718}" presName="sibTrans" presStyleLbl="sibTrans1D1" presStyleIdx="2" presStyleCnt="4"/>
      <dgm:spPr/>
    </dgm:pt>
    <dgm:pt modelId="{BE7D70A9-A16B-4D4D-BA7F-BC958107016A}" type="pres">
      <dgm:prSet presAssocID="{41A5BBD2-640A-4FF4-A45C-4D1A76632A38}" presName="node" presStyleLbl="node1" presStyleIdx="3" presStyleCnt="4">
        <dgm:presLayoutVars>
          <dgm:bulletEnabled val="1"/>
        </dgm:presLayoutVars>
      </dgm:prSet>
      <dgm:spPr/>
    </dgm:pt>
    <dgm:pt modelId="{936E5E1D-68D1-4E8E-9864-3FE44C8D4AA2}" type="pres">
      <dgm:prSet presAssocID="{41A5BBD2-640A-4FF4-A45C-4D1A76632A38}" presName="spNode" presStyleCnt="0"/>
      <dgm:spPr/>
    </dgm:pt>
    <dgm:pt modelId="{02D28BAC-1EC5-455B-ACA2-23098768855F}" type="pres">
      <dgm:prSet presAssocID="{17608A15-3293-476A-AEFE-C22682B3AFE1}" presName="sibTrans" presStyleLbl="sibTrans1D1" presStyleIdx="3" presStyleCnt="4"/>
      <dgm:spPr/>
    </dgm:pt>
  </dgm:ptLst>
  <dgm:cxnLst>
    <dgm:cxn modelId="{3ABCCC24-24EC-4122-99BC-82EC1F6E6A4D}" type="presOf" srcId="{4AB13916-67E0-4AEF-89B0-7C827E78B718}" destId="{D056A993-18A5-4D5C-9439-F31005E6D246}" srcOrd="0" destOrd="0" presId="urn:microsoft.com/office/officeart/2005/8/layout/cycle5"/>
    <dgm:cxn modelId="{8E151974-A7AF-4145-81EC-25766617032F}" type="presOf" srcId="{391C0E4B-6391-4E1A-80E7-EF438FFCD4D9}" destId="{8F11C8A6-5D33-40B9-8C73-FEE9BEBFDE7B}" srcOrd="0" destOrd="0" presId="urn:microsoft.com/office/officeart/2005/8/layout/cycle5"/>
    <dgm:cxn modelId="{21A6197E-9138-48DD-95AF-6FEE3AAD56A1}" type="presOf" srcId="{BA3EFB0E-46A9-4784-B688-16F81C2E11E6}" destId="{57FB3364-9FD7-45AF-B601-3EE015ECBDEB}" srcOrd="0" destOrd="0" presId="urn:microsoft.com/office/officeart/2005/8/layout/cycle5"/>
    <dgm:cxn modelId="{DA904EFD-FA7D-4426-8809-284201A1358C}" type="presOf" srcId="{17608A15-3293-476A-AEFE-C22682B3AFE1}" destId="{02D28BAC-1EC5-455B-ACA2-23098768855F}" srcOrd="0" destOrd="0" presId="urn:microsoft.com/office/officeart/2005/8/layout/cycle5"/>
    <dgm:cxn modelId="{E77FBA58-2EF4-4231-B8B3-9F011BBAF817}" srcId="{BC275CBF-4E91-4948-A490-695E9BD7D8F0}" destId="{BA3EFB0E-46A9-4784-B688-16F81C2E11E6}" srcOrd="2" destOrd="0" parTransId="{383F0B00-A7AA-41CA-929B-F401BF624481}" sibTransId="{4AB13916-67E0-4AEF-89B0-7C827E78B718}"/>
    <dgm:cxn modelId="{0FF95DB9-984D-40BB-AF3E-467707878BF0}" type="presOf" srcId="{4B43E866-DFF4-41DD-B6B2-C099A167FA97}" destId="{49BAAF44-1BA3-42D7-8371-C845451FE9A8}" srcOrd="0" destOrd="0" presId="urn:microsoft.com/office/officeart/2005/8/layout/cycle5"/>
    <dgm:cxn modelId="{EFE1C668-1F4D-4CA8-AE73-D4FC0DC20AEB}" srcId="{BC275CBF-4E91-4948-A490-695E9BD7D8F0}" destId="{391C0E4B-6391-4E1A-80E7-EF438FFCD4D9}" srcOrd="0" destOrd="0" parTransId="{478348B9-A239-4ED5-9D01-07908A902509}" sibTransId="{868DC969-A096-43EF-A53B-52296AE5B0E8}"/>
    <dgm:cxn modelId="{34734048-5660-4DD7-9550-655CB3A2197B}" srcId="{BC275CBF-4E91-4948-A490-695E9BD7D8F0}" destId="{41A5BBD2-640A-4FF4-A45C-4D1A76632A38}" srcOrd="3" destOrd="0" parTransId="{7812796A-794C-495A-BDDE-4FF75D96BF93}" sibTransId="{17608A15-3293-476A-AEFE-C22682B3AFE1}"/>
    <dgm:cxn modelId="{99B06671-DCFA-4F8F-B2FD-D343B0138695}" srcId="{BC275CBF-4E91-4948-A490-695E9BD7D8F0}" destId="{4B43E866-DFF4-41DD-B6B2-C099A167FA97}" srcOrd="1" destOrd="0" parTransId="{5DF98008-70EE-416B-B754-5C4EB7CCB592}" sibTransId="{22F49CAB-5E6B-44E2-81BF-1B38AEF59E10}"/>
    <dgm:cxn modelId="{8FDB3949-06DA-4E36-A68A-5B616E949686}" type="presOf" srcId="{22F49CAB-5E6B-44E2-81BF-1B38AEF59E10}" destId="{4A6F957A-CBF5-497F-BDDC-03C5562FF920}" srcOrd="0" destOrd="0" presId="urn:microsoft.com/office/officeart/2005/8/layout/cycle5"/>
    <dgm:cxn modelId="{E5C76D2A-472C-46E0-B895-FF65E8D8F1CA}" type="presOf" srcId="{868DC969-A096-43EF-A53B-52296AE5B0E8}" destId="{E4829127-4B22-4763-91AC-FCE1EDC3C022}" srcOrd="0" destOrd="0" presId="urn:microsoft.com/office/officeart/2005/8/layout/cycle5"/>
    <dgm:cxn modelId="{B4F4DBA4-7C3E-4EF6-89F3-D7ED1BFAAED8}" type="presOf" srcId="{41A5BBD2-640A-4FF4-A45C-4D1A76632A38}" destId="{BE7D70A9-A16B-4D4D-BA7F-BC958107016A}" srcOrd="0" destOrd="0" presId="urn:microsoft.com/office/officeart/2005/8/layout/cycle5"/>
    <dgm:cxn modelId="{DCAAE3C3-8CE0-4014-BA42-C77BAE775F70}" type="presOf" srcId="{BC275CBF-4E91-4948-A490-695E9BD7D8F0}" destId="{0ED122E1-0215-4305-8B10-1694AB07C709}" srcOrd="0" destOrd="0" presId="urn:microsoft.com/office/officeart/2005/8/layout/cycle5"/>
    <dgm:cxn modelId="{4A737840-5714-43F1-9E26-E6A38965626F}" type="presParOf" srcId="{0ED122E1-0215-4305-8B10-1694AB07C709}" destId="{8F11C8A6-5D33-40B9-8C73-FEE9BEBFDE7B}" srcOrd="0" destOrd="0" presId="urn:microsoft.com/office/officeart/2005/8/layout/cycle5"/>
    <dgm:cxn modelId="{D9A439CB-35FD-4F4D-AD6F-7AEFE37C34C5}" type="presParOf" srcId="{0ED122E1-0215-4305-8B10-1694AB07C709}" destId="{9887EF90-6EC5-4A50-BE87-24D37F75D45E}" srcOrd="1" destOrd="0" presId="urn:microsoft.com/office/officeart/2005/8/layout/cycle5"/>
    <dgm:cxn modelId="{3D2C0FD0-135D-4DF7-8CD7-59F00EB4DECC}" type="presParOf" srcId="{0ED122E1-0215-4305-8B10-1694AB07C709}" destId="{E4829127-4B22-4763-91AC-FCE1EDC3C022}" srcOrd="2" destOrd="0" presId="urn:microsoft.com/office/officeart/2005/8/layout/cycle5"/>
    <dgm:cxn modelId="{2B1AB019-A021-4443-84EF-622B6995108B}" type="presParOf" srcId="{0ED122E1-0215-4305-8B10-1694AB07C709}" destId="{49BAAF44-1BA3-42D7-8371-C845451FE9A8}" srcOrd="3" destOrd="0" presId="urn:microsoft.com/office/officeart/2005/8/layout/cycle5"/>
    <dgm:cxn modelId="{57133B47-6033-435E-B058-9CD77ECF0E9C}" type="presParOf" srcId="{0ED122E1-0215-4305-8B10-1694AB07C709}" destId="{61110450-3446-4D84-8B70-F0C462F1EBEE}" srcOrd="4" destOrd="0" presId="urn:microsoft.com/office/officeart/2005/8/layout/cycle5"/>
    <dgm:cxn modelId="{C6569900-45CF-430A-8176-4FD16DCDEF80}" type="presParOf" srcId="{0ED122E1-0215-4305-8B10-1694AB07C709}" destId="{4A6F957A-CBF5-497F-BDDC-03C5562FF920}" srcOrd="5" destOrd="0" presId="urn:microsoft.com/office/officeart/2005/8/layout/cycle5"/>
    <dgm:cxn modelId="{EF20932B-573C-4A0A-9937-3741774BE9A3}" type="presParOf" srcId="{0ED122E1-0215-4305-8B10-1694AB07C709}" destId="{57FB3364-9FD7-45AF-B601-3EE015ECBDEB}" srcOrd="6" destOrd="0" presId="urn:microsoft.com/office/officeart/2005/8/layout/cycle5"/>
    <dgm:cxn modelId="{0DD4DD63-6667-4CC3-8F5D-F9C44935C408}" type="presParOf" srcId="{0ED122E1-0215-4305-8B10-1694AB07C709}" destId="{2F5F54EE-6602-41AC-B5E4-159C046C75F7}" srcOrd="7" destOrd="0" presId="urn:microsoft.com/office/officeart/2005/8/layout/cycle5"/>
    <dgm:cxn modelId="{DC5BB8D7-EAE0-42DD-A6D4-E149BFB2070D}" type="presParOf" srcId="{0ED122E1-0215-4305-8B10-1694AB07C709}" destId="{D056A993-18A5-4D5C-9439-F31005E6D246}" srcOrd="8" destOrd="0" presId="urn:microsoft.com/office/officeart/2005/8/layout/cycle5"/>
    <dgm:cxn modelId="{9F201F25-43EB-41F7-AD8D-8FBB9A34031A}" type="presParOf" srcId="{0ED122E1-0215-4305-8B10-1694AB07C709}" destId="{BE7D70A9-A16B-4D4D-BA7F-BC958107016A}" srcOrd="9" destOrd="0" presId="urn:microsoft.com/office/officeart/2005/8/layout/cycle5"/>
    <dgm:cxn modelId="{233D1D07-C490-480B-9C2E-972AAACE8869}" type="presParOf" srcId="{0ED122E1-0215-4305-8B10-1694AB07C709}" destId="{936E5E1D-68D1-4E8E-9864-3FE44C8D4AA2}" srcOrd="10" destOrd="0" presId="urn:microsoft.com/office/officeart/2005/8/layout/cycle5"/>
    <dgm:cxn modelId="{26F0501C-ECEA-4E36-B286-F7F05AC6E05D}" type="presParOf" srcId="{0ED122E1-0215-4305-8B10-1694AB07C709}" destId="{02D28BAC-1EC5-455B-ACA2-23098768855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275CBF-4E91-4948-A490-695E9BD7D8F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1C0E4B-6391-4E1A-80E7-EF438FFCD4D9}">
      <dgm:prSet phldrT="[Text]" custT="1"/>
      <dgm:spPr/>
      <dgm:t>
        <a:bodyPr/>
        <a:lstStyle/>
        <a:p>
          <a:r>
            <a:rPr lang="en-US" sz="2000" dirty="0" smtClean="0"/>
            <a:t>Understand the Problem</a:t>
          </a:r>
          <a:endParaRPr lang="en-US" sz="2000" dirty="0"/>
        </a:p>
      </dgm:t>
    </dgm:pt>
    <dgm:pt modelId="{478348B9-A239-4ED5-9D01-07908A902509}" type="parTrans" cxnId="{EFE1C668-1F4D-4CA8-AE73-D4FC0DC20AEB}">
      <dgm:prSet/>
      <dgm:spPr/>
      <dgm:t>
        <a:bodyPr/>
        <a:lstStyle/>
        <a:p>
          <a:endParaRPr lang="en-US"/>
        </a:p>
      </dgm:t>
    </dgm:pt>
    <dgm:pt modelId="{868DC969-A096-43EF-A53B-52296AE5B0E8}" type="sibTrans" cxnId="{EFE1C668-1F4D-4CA8-AE73-D4FC0DC20AEB}">
      <dgm:prSet/>
      <dgm:spPr/>
      <dgm:t>
        <a:bodyPr/>
        <a:lstStyle/>
        <a:p>
          <a:endParaRPr lang="en-US"/>
        </a:p>
      </dgm:t>
    </dgm:pt>
    <dgm:pt modelId="{4B43E866-DFF4-41DD-B6B2-C099A167FA97}">
      <dgm:prSet phldrT="[Text]" custT="1"/>
      <dgm:spPr/>
      <dgm:t>
        <a:bodyPr/>
        <a:lstStyle/>
        <a:p>
          <a:r>
            <a:rPr lang="en-US" sz="2400" dirty="0" smtClean="0"/>
            <a:t>Devise a Plan</a:t>
          </a:r>
          <a:endParaRPr lang="en-US" sz="2400" dirty="0"/>
        </a:p>
      </dgm:t>
    </dgm:pt>
    <dgm:pt modelId="{5DF98008-70EE-416B-B754-5C4EB7CCB592}" type="parTrans" cxnId="{99B06671-DCFA-4F8F-B2FD-D343B0138695}">
      <dgm:prSet/>
      <dgm:spPr/>
      <dgm:t>
        <a:bodyPr/>
        <a:lstStyle/>
        <a:p>
          <a:endParaRPr lang="en-US"/>
        </a:p>
      </dgm:t>
    </dgm:pt>
    <dgm:pt modelId="{22F49CAB-5E6B-44E2-81BF-1B38AEF59E10}" type="sibTrans" cxnId="{99B06671-DCFA-4F8F-B2FD-D343B0138695}">
      <dgm:prSet/>
      <dgm:spPr/>
      <dgm:t>
        <a:bodyPr/>
        <a:lstStyle/>
        <a:p>
          <a:endParaRPr lang="en-US"/>
        </a:p>
      </dgm:t>
    </dgm:pt>
    <dgm:pt modelId="{BA3EFB0E-46A9-4784-B688-16F81C2E11E6}">
      <dgm:prSet phldrT="[Text]" custT="1"/>
      <dgm:spPr/>
      <dgm:t>
        <a:bodyPr/>
        <a:lstStyle/>
        <a:p>
          <a:r>
            <a:rPr lang="en-US" sz="2400" dirty="0" smtClean="0"/>
            <a:t>Carry Out the Plan</a:t>
          </a:r>
          <a:endParaRPr lang="en-US" sz="2400" dirty="0"/>
        </a:p>
      </dgm:t>
    </dgm:pt>
    <dgm:pt modelId="{383F0B00-A7AA-41CA-929B-F401BF624481}" type="parTrans" cxnId="{E77FBA58-2EF4-4231-B8B3-9F011BBAF817}">
      <dgm:prSet/>
      <dgm:spPr/>
      <dgm:t>
        <a:bodyPr/>
        <a:lstStyle/>
        <a:p>
          <a:endParaRPr lang="en-US"/>
        </a:p>
      </dgm:t>
    </dgm:pt>
    <dgm:pt modelId="{4AB13916-67E0-4AEF-89B0-7C827E78B718}" type="sibTrans" cxnId="{E77FBA58-2EF4-4231-B8B3-9F011BBAF817}">
      <dgm:prSet/>
      <dgm:spPr/>
      <dgm:t>
        <a:bodyPr/>
        <a:lstStyle/>
        <a:p>
          <a:endParaRPr lang="en-US"/>
        </a:p>
      </dgm:t>
    </dgm:pt>
    <dgm:pt modelId="{41A5BBD2-640A-4FF4-A45C-4D1A76632A38}">
      <dgm:prSet phldrT="[Text]"/>
      <dgm:spPr/>
      <dgm:t>
        <a:bodyPr/>
        <a:lstStyle/>
        <a:p>
          <a:r>
            <a:rPr lang="en-US" dirty="0" smtClean="0"/>
            <a:t>Look Back</a:t>
          </a:r>
          <a:endParaRPr lang="en-US" dirty="0"/>
        </a:p>
      </dgm:t>
    </dgm:pt>
    <dgm:pt modelId="{7812796A-794C-495A-BDDE-4FF75D96BF93}" type="parTrans" cxnId="{34734048-5660-4DD7-9550-655CB3A2197B}">
      <dgm:prSet/>
      <dgm:spPr/>
      <dgm:t>
        <a:bodyPr/>
        <a:lstStyle/>
        <a:p>
          <a:endParaRPr lang="en-US"/>
        </a:p>
      </dgm:t>
    </dgm:pt>
    <dgm:pt modelId="{17608A15-3293-476A-AEFE-C22682B3AFE1}" type="sibTrans" cxnId="{34734048-5660-4DD7-9550-655CB3A2197B}">
      <dgm:prSet/>
      <dgm:spPr/>
      <dgm:t>
        <a:bodyPr/>
        <a:lstStyle/>
        <a:p>
          <a:endParaRPr lang="en-US"/>
        </a:p>
      </dgm:t>
    </dgm:pt>
    <dgm:pt modelId="{0ED122E1-0215-4305-8B10-1694AB07C709}" type="pres">
      <dgm:prSet presAssocID="{BC275CBF-4E91-4948-A490-695E9BD7D8F0}" presName="cycle" presStyleCnt="0">
        <dgm:presLayoutVars>
          <dgm:dir/>
          <dgm:resizeHandles val="exact"/>
        </dgm:presLayoutVars>
      </dgm:prSet>
      <dgm:spPr/>
    </dgm:pt>
    <dgm:pt modelId="{8F11C8A6-5D33-40B9-8C73-FEE9BEBFDE7B}" type="pres">
      <dgm:prSet presAssocID="{391C0E4B-6391-4E1A-80E7-EF438FFCD4D9}" presName="node" presStyleLbl="node1" presStyleIdx="0" presStyleCnt="4">
        <dgm:presLayoutVars>
          <dgm:bulletEnabled val="1"/>
        </dgm:presLayoutVars>
      </dgm:prSet>
      <dgm:spPr/>
    </dgm:pt>
    <dgm:pt modelId="{9887EF90-6EC5-4A50-BE87-24D37F75D45E}" type="pres">
      <dgm:prSet presAssocID="{391C0E4B-6391-4E1A-80E7-EF438FFCD4D9}" presName="spNode" presStyleCnt="0"/>
      <dgm:spPr/>
    </dgm:pt>
    <dgm:pt modelId="{E4829127-4B22-4763-91AC-FCE1EDC3C022}" type="pres">
      <dgm:prSet presAssocID="{868DC969-A096-43EF-A53B-52296AE5B0E8}" presName="sibTrans" presStyleLbl="sibTrans1D1" presStyleIdx="0" presStyleCnt="4"/>
      <dgm:spPr/>
    </dgm:pt>
    <dgm:pt modelId="{49BAAF44-1BA3-42D7-8371-C845451FE9A8}" type="pres">
      <dgm:prSet presAssocID="{4B43E866-DFF4-41DD-B6B2-C099A167FA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10450-3446-4D84-8B70-F0C462F1EBEE}" type="pres">
      <dgm:prSet presAssocID="{4B43E866-DFF4-41DD-B6B2-C099A167FA97}" presName="spNode" presStyleCnt="0"/>
      <dgm:spPr/>
    </dgm:pt>
    <dgm:pt modelId="{4A6F957A-CBF5-497F-BDDC-03C5562FF920}" type="pres">
      <dgm:prSet presAssocID="{22F49CAB-5E6B-44E2-81BF-1B38AEF59E10}" presName="sibTrans" presStyleLbl="sibTrans1D1" presStyleIdx="1" presStyleCnt="4"/>
      <dgm:spPr/>
    </dgm:pt>
    <dgm:pt modelId="{57FB3364-9FD7-45AF-B601-3EE015ECBDEB}" type="pres">
      <dgm:prSet presAssocID="{BA3EFB0E-46A9-4784-B688-16F81C2E11E6}" presName="node" presStyleLbl="node1" presStyleIdx="2" presStyleCnt="4">
        <dgm:presLayoutVars>
          <dgm:bulletEnabled val="1"/>
        </dgm:presLayoutVars>
      </dgm:prSet>
      <dgm:spPr/>
    </dgm:pt>
    <dgm:pt modelId="{2F5F54EE-6602-41AC-B5E4-159C046C75F7}" type="pres">
      <dgm:prSet presAssocID="{BA3EFB0E-46A9-4784-B688-16F81C2E11E6}" presName="spNode" presStyleCnt="0"/>
      <dgm:spPr/>
    </dgm:pt>
    <dgm:pt modelId="{D056A993-18A5-4D5C-9439-F31005E6D246}" type="pres">
      <dgm:prSet presAssocID="{4AB13916-67E0-4AEF-89B0-7C827E78B718}" presName="sibTrans" presStyleLbl="sibTrans1D1" presStyleIdx="2" presStyleCnt="4"/>
      <dgm:spPr/>
    </dgm:pt>
    <dgm:pt modelId="{BE7D70A9-A16B-4D4D-BA7F-BC958107016A}" type="pres">
      <dgm:prSet presAssocID="{41A5BBD2-640A-4FF4-A45C-4D1A76632A38}" presName="node" presStyleLbl="node1" presStyleIdx="3" presStyleCnt="4">
        <dgm:presLayoutVars>
          <dgm:bulletEnabled val="1"/>
        </dgm:presLayoutVars>
      </dgm:prSet>
      <dgm:spPr/>
    </dgm:pt>
    <dgm:pt modelId="{936E5E1D-68D1-4E8E-9864-3FE44C8D4AA2}" type="pres">
      <dgm:prSet presAssocID="{41A5BBD2-640A-4FF4-A45C-4D1A76632A38}" presName="spNode" presStyleCnt="0"/>
      <dgm:spPr/>
    </dgm:pt>
    <dgm:pt modelId="{02D28BAC-1EC5-455B-ACA2-23098768855F}" type="pres">
      <dgm:prSet presAssocID="{17608A15-3293-476A-AEFE-C22682B3AFE1}" presName="sibTrans" presStyleLbl="sibTrans1D1" presStyleIdx="3" presStyleCnt="4"/>
      <dgm:spPr/>
    </dgm:pt>
  </dgm:ptLst>
  <dgm:cxnLst>
    <dgm:cxn modelId="{3ABCCC24-24EC-4122-99BC-82EC1F6E6A4D}" type="presOf" srcId="{4AB13916-67E0-4AEF-89B0-7C827E78B718}" destId="{D056A993-18A5-4D5C-9439-F31005E6D246}" srcOrd="0" destOrd="0" presId="urn:microsoft.com/office/officeart/2005/8/layout/cycle5"/>
    <dgm:cxn modelId="{8E151974-A7AF-4145-81EC-25766617032F}" type="presOf" srcId="{391C0E4B-6391-4E1A-80E7-EF438FFCD4D9}" destId="{8F11C8A6-5D33-40B9-8C73-FEE9BEBFDE7B}" srcOrd="0" destOrd="0" presId="urn:microsoft.com/office/officeart/2005/8/layout/cycle5"/>
    <dgm:cxn modelId="{21A6197E-9138-48DD-95AF-6FEE3AAD56A1}" type="presOf" srcId="{BA3EFB0E-46A9-4784-B688-16F81C2E11E6}" destId="{57FB3364-9FD7-45AF-B601-3EE015ECBDEB}" srcOrd="0" destOrd="0" presId="urn:microsoft.com/office/officeart/2005/8/layout/cycle5"/>
    <dgm:cxn modelId="{DA904EFD-FA7D-4426-8809-284201A1358C}" type="presOf" srcId="{17608A15-3293-476A-AEFE-C22682B3AFE1}" destId="{02D28BAC-1EC5-455B-ACA2-23098768855F}" srcOrd="0" destOrd="0" presId="urn:microsoft.com/office/officeart/2005/8/layout/cycle5"/>
    <dgm:cxn modelId="{E77FBA58-2EF4-4231-B8B3-9F011BBAF817}" srcId="{BC275CBF-4E91-4948-A490-695E9BD7D8F0}" destId="{BA3EFB0E-46A9-4784-B688-16F81C2E11E6}" srcOrd="2" destOrd="0" parTransId="{383F0B00-A7AA-41CA-929B-F401BF624481}" sibTransId="{4AB13916-67E0-4AEF-89B0-7C827E78B718}"/>
    <dgm:cxn modelId="{0FF95DB9-984D-40BB-AF3E-467707878BF0}" type="presOf" srcId="{4B43E866-DFF4-41DD-B6B2-C099A167FA97}" destId="{49BAAF44-1BA3-42D7-8371-C845451FE9A8}" srcOrd="0" destOrd="0" presId="urn:microsoft.com/office/officeart/2005/8/layout/cycle5"/>
    <dgm:cxn modelId="{EFE1C668-1F4D-4CA8-AE73-D4FC0DC20AEB}" srcId="{BC275CBF-4E91-4948-A490-695E9BD7D8F0}" destId="{391C0E4B-6391-4E1A-80E7-EF438FFCD4D9}" srcOrd="0" destOrd="0" parTransId="{478348B9-A239-4ED5-9D01-07908A902509}" sibTransId="{868DC969-A096-43EF-A53B-52296AE5B0E8}"/>
    <dgm:cxn modelId="{34734048-5660-4DD7-9550-655CB3A2197B}" srcId="{BC275CBF-4E91-4948-A490-695E9BD7D8F0}" destId="{41A5BBD2-640A-4FF4-A45C-4D1A76632A38}" srcOrd="3" destOrd="0" parTransId="{7812796A-794C-495A-BDDE-4FF75D96BF93}" sibTransId="{17608A15-3293-476A-AEFE-C22682B3AFE1}"/>
    <dgm:cxn modelId="{99B06671-DCFA-4F8F-B2FD-D343B0138695}" srcId="{BC275CBF-4E91-4948-A490-695E9BD7D8F0}" destId="{4B43E866-DFF4-41DD-B6B2-C099A167FA97}" srcOrd="1" destOrd="0" parTransId="{5DF98008-70EE-416B-B754-5C4EB7CCB592}" sibTransId="{22F49CAB-5E6B-44E2-81BF-1B38AEF59E10}"/>
    <dgm:cxn modelId="{8FDB3949-06DA-4E36-A68A-5B616E949686}" type="presOf" srcId="{22F49CAB-5E6B-44E2-81BF-1B38AEF59E10}" destId="{4A6F957A-CBF5-497F-BDDC-03C5562FF920}" srcOrd="0" destOrd="0" presId="urn:microsoft.com/office/officeart/2005/8/layout/cycle5"/>
    <dgm:cxn modelId="{E5C76D2A-472C-46E0-B895-FF65E8D8F1CA}" type="presOf" srcId="{868DC969-A096-43EF-A53B-52296AE5B0E8}" destId="{E4829127-4B22-4763-91AC-FCE1EDC3C022}" srcOrd="0" destOrd="0" presId="urn:microsoft.com/office/officeart/2005/8/layout/cycle5"/>
    <dgm:cxn modelId="{B4F4DBA4-7C3E-4EF6-89F3-D7ED1BFAAED8}" type="presOf" srcId="{41A5BBD2-640A-4FF4-A45C-4D1A76632A38}" destId="{BE7D70A9-A16B-4D4D-BA7F-BC958107016A}" srcOrd="0" destOrd="0" presId="urn:microsoft.com/office/officeart/2005/8/layout/cycle5"/>
    <dgm:cxn modelId="{DCAAE3C3-8CE0-4014-BA42-C77BAE775F70}" type="presOf" srcId="{BC275CBF-4E91-4948-A490-695E9BD7D8F0}" destId="{0ED122E1-0215-4305-8B10-1694AB07C709}" srcOrd="0" destOrd="0" presId="urn:microsoft.com/office/officeart/2005/8/layout/cycle5"/>
    <dgm:cxn modelId="{4A737840-5714-43F1-9E26-E6A38965626F}" type="presParOf" srcId="{0ED122E1-0215-4305-8B10-1694AB07C709}" destId="{8F11C8A6-5D33-40B9-8C73-FEE9BEBFDE7B}" srcOrd="0" destOrd="0" presId="urn:microsoft.com/office/officeart/2005/8/layout/cycle5"/>
    <dgm:cxn modelId="{D9A439CB-35FD-4F4D-AD6F-7AEFE37C34C5}" type="presParOf" srcId="{0ED122E1-0215-4305-8B10-1694AB07C709}" destId="{9887EF90-6EC5-4A50-BE87-24D37F75D45E}" srcOrd="1" destOrd="0" presId="urn:microsoft.com/office/officeart/2005/8/layout/cycle5"/>
    <dgm:cxn modelId="{3D2C0FD0-135D-4DF7-8CD7-59F00EB4DECC}" type="presParOf" srcId="{0ED122E1-0215-4305-8B10-1694AB07C709}" destId="{E4829127-4B22-4763-91AC-FCE1EDC3C022}" srcOrd="2" destOrd="0" presId="urn:microsoft.com/office/officeart/2005/8/layout/cycle5"/>
    <dgm:cxn modelId="{2B1AB019-A021-4443-84EF-622B6995108B}" type="presParOf" srcId="{0ED122E1-0215-4305-8B10-1694AB07C709}" destId="{49BAAF44-1BA3-42D7-8371-C845451FE9A8}" srcOrd="3" destOrd="0" presId="urn:microsoft.com/office/officeart/2005/8/layout/cycle5"/>
    <dgm:cxn modelId="{57133B47-6033-435E-B058-9CD77ECF0E9C}" type="presParOf" srcId="{0ED122E1-0215-4305-8B10-1694AB07C709}" destId="{61110450-3446-4D84-8B70-F0C462F1EBEE}" srcOrd="4" destOrd="0" presId="urn:microsoft.com/office/officeart/2005/8/layout/cycle5"/>
    <dgm:cxn modelId="{C6569900-45CF-430A-8176-4FD16DCDEF80}" type="presParOf" srcId="{0ED122E1-0215-4305-8B10-1694AB07C709}" destId="{4A6F957A-CBF5-497F-BDDC-03C5562FF920}" srcOrd="5" destOrd="0" presId="urn:microsoft.com/office/officeart/2005/8/layout/cycle5"/>
    <dgm:cxn modelId="{EF20932B-573C-4A0A-9937-3741774BE9A3}" type="presParOf" srcId="{0ED122E1-0215-4305-8B10-1694AB07C709}" destId="{57FB3364-9FD7-45AF-B601-3EE015ECBDEB}" srcOrd="6" destOrd="0" presId="urn:microsoft.com/office/officeart/2005/8/layout/cycle5"/>
    <dgm:cxn modelId="{0DD4DD63-6667-4CC3-8F5D-F9C44935C408}" type="presParOf" srcId="{0ED122E1-0215-4305-8B10-1694AB07C709}" destId="{2F5F54EE-6602-41AC-B5E4-159C046C75F7}" srcOrd="7" destOrd="0" presId="urn:microsoft.com/office/officeart/2005/8/layout/cycle5"/>
    <dgm:cxn modelId="{DC5BB8D7-EAE0-42DD-A6D4-E149BFB2070D}" type="presParOf" srcId="{0ED122E1-0215-4305-8B10-1694AB07C709}" destId="{D056A993-18A5-4D5C-9439-F31005E6D246}" srcOrd="8" destOrd="0" presId="urn:microsoft.com/office/officeart/2005/8/layout/cycle5"/>
    <dgm:cxn modelId="{9F201F25-43EB-41F7-AD8D-8FBB9A34031A}" type="presParOf" srcId="{0ED122E1-0215-4305-8B10-1694AB07C709}" destId="{BE7D70A9-A16B-4D4D-BA7F-BC958107016A}" srcOrd="9" destOrd="0" presId="urn:microsoft.com/office/officeart/2005/8/layout/cycle5"/>
    <dgm:cxn modelId="{233D1D07-C490-480B-9C2E-972AAACE8869}" type="presParOf" srcId="{0ED122E1-0215-4305-8B10-1694AB07C709}" destId="{936E5E1D-68D1-4E8E-9864-3FE44C8D4AA2}" srcOrd="10" destOrd="0" presId="urn:microsoft.com/office/officeart/2005/8/layout/cycle5"/>
    <dgm:cxn modelId="{26F0501C-ECEA-4E36-B286-F7F05AC6E05D}" type="presParOf" srcId="{0ED122E1-0215-4305-8B10-1694AB07C709}" destId="{02D28BAC-1EC5-455B-ACA2-23098768855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275CBF-4E91-4948-A490-695E9BD7D8F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1C0E4B-6391-4E1A-80E7-EF438FFCD4D9}">
      <dgm:prSet phldrT="[Text]" custT="1"/>
      <dgm:spPr/>
      <dgm:t>
        <a:bodyPr/>
        <a:lstStyle/>
        <a:p>
          <a:r>
            <a:rPr lang="en-US" sz="2000" dirty="0" smtClean="0"/>
            <a:t>Understand the Problem</a:t>
          </a:r>
          <a:endParaRPr lang="en-US" sz="2000" dirty="0"/>
        </a:p>
      </dgm:t>
    </dgm:pt>
    <dgm:pt modelId="{478348B9-A239-4ED5-9D01-07908A902509}" type="parTrans" cxnId="{EFE1C668-1F4D-4CA8-AE73-D4FC0DC20AEB}">
      <dgm:prSet/>
      <dgm:spPr/>
      <dgm:t>
        <a:bodyPr/>
        <a:lstStyle/>
        <a:p>
          <a:endParaRPr lang="en-US"/>
        </a:p>
      </dgm:t>
    </dgm:pt>
    <dgm:pt modelId="{868DC969-A096-43EF-A53B-52296AE5B0E8}" type="sibTrans" cxnId="{EFE1C668-1F4D-4CA8-AE73-D4FC0DC20AEB}">
      <dgm:prSet/>
      <dgm:spPr/>
      <dgm:t>
        <a:bodyPr/>
        <a:lstStyle/>
        <a:p>
          <a:endParaRPr lang="en-US"/>
        </a:p>
      </dgm:t>
    </dgm:pt>
    <dgm:pt modelId="{4B43E866-DFF4-41DD-B6B2-C099A167FA97}">
      <dgm:prSet phldrT="[Text]" custT="1"/>
      <dgm:spPr/>
      <dgm:t>
        <a:bodyPr/>
        <a:lstStyle/>
        <a:p>
          <a:r>
            <a:rPr lang="en-US" sz="2400" dirty="0" smtClean="0"/>
            <a:t>Devise a Plan</a:t>
          </a:r>
          <a:endParaRPr lang="en-US" sz="2400" dirty="0"/>
        </a:p>
      </dgm:t>
    </dgm:pt>
    <dgm:pt modelId="{5DF98008-70EE-416B-B754-5C4EB7CCB592}" type="parTrans" cxnId="{99B06671-DCFA-4F8F-B2FD-D343B0138695}">
      <dgm:prSet/>
      <dgm:spPr/>
      <dgm:t>
        <a:bodyPr/>
        <a:lstStyle/>
        <a:p>
          <a:endParaRPr lang="en-US"/>
        </a:p>
      </dgm:t>
    </dgm:pt>
    <dgm:pt modelId="{22F49CAB-5E6B-44E2-81BF-1B38AEF59E10}" type="sibTrans" cxnId="{99B06671-DCFA-4F8F-B2FD-D343B0138695}">
      <dgm:prSet/>
      <dgm:spPr/>
      <dgm:t>
        <a:bodyPr/>
        <a:lstStyle/>
        <a:p>
          <a:endParaRPr lang="en-US"/>
        </a:p>
      </dgm:t>
    </dgm:pt>
    <dgm:pt modelId="{BA3EFB0E-46A9-4784-B688-16F81C2E11E6}">
      <dgm:prSet phldrT="[Text]" custT="1"/>
      <dgm:spPr/>
      <dgm:t>
        <a:bodyPr/>
        <a:lstStyle/>
        <a:p>
          <a:r>
            <a:rPr lang="en-US" sz="2400" dirty="0" smtClean="0"/>
            <a:t>Carry Out the Plan</a:t>
          </a:r>
          <a:endParaRPr lang="en-US" sz="2400" dirty="0"/>
        </a:p>
      </dgm:t>
    </dgm:pt>
    <dgm:pt modelId="{383F0B00-A7AA-41CA-929B-F401BF624481}" type="parTrans" cxnId="{E77FBA58-2EF4-4231-B8B3-9F011BBAF817}">
      <dgm:prSet/>
      <dgm:spPr/>
      <dgm:t>
        <a:bodyPr/>
        <a:lstStyle/>
        <a:p>
          <a:endParaRPr lang="en-US"/>
        </a:p>
      </dgm:t>
    </dgm:pt>
    <dgm:pt modelId="{4AB13916-67E0-4AEF-89B0-7C827E78B718}" type="sibTrans" cxnId="{E77FBA58-2EF4-4231-B8B3-9F011BBAF817}">
      <dgm:prSet/>
      <dgm:spPr/>
      <dgm:t>
        <a:bodyPr/>
        <a:lstStyle/>
        <a:p>
          <a:endParaRPr lang="en-US"/>
        </a:p>
      </dgm:t>
    </dgm:pt>
    <dgm:pt modelId="{41A5BBD2-640A-4FF4-A45C-4D1A76632A38}">
      <dgm:prSet phldrT="[Text]"/>
      <dgm:spPr/>
      <dgm:t>
        <a:bodyPr/>
        <a:lstStyle/>
        <a:p>
          <a:r>
            <a:rPr lang="en-US" dirty="0" smtClean="0"/>
            <a:t>Look Back</a:t>
          </a:r>
          <a:endParaRPr lang="en-US" dirty="0"/>
        </a:p>
      </dgm:t>
    </dgm:pt>
    <dgm:pt modelId="{7812796A-794C-495A-BDDE-4FF75D96BF93}" type="parTrans" cxnId="{34734048-5660-4DD7-9550-655CB3A2197B}">
      <dgm:prSet/>
      <dgm:spPr/>
      <dgm:t>
        <a:bodyPr/>
        <a:lstStyle/>
        <a:p>
          <a:endParaRPr lang="en-US"/>
        </a:p>
      </dgm:t>
    </dgm:pt>
    <dgm:pt modelId="{17608A15-3293-476A-AEFE-C22682B3AFE1}" type="sibTrans" cxnId="{34734048-5660-4DD7-9550-655CB3A2197B}">
      <dgm:prSet/>
      <dgm:spPr/>
      <dgm:t>
        <a:bodyPr/>
        <a:lstStyle/>
        <a:p>
          <a:endParaRPr lang="en-US"/>
        </a:p>
      </dgm:t>
    </dgm:pt>
    <dgm:pt modelId="{0ED122E1-0215-4305-8B10-1694AB07C709}" type="pres">
      <dgm:prSet presAssocID="{BC275CBF-4E91-4948-A490-695E9BD7D8F0}" presName="cycle" presStyleCnt="0">
        <dgm:presLayoutVars>
          <dgm:dir/>
          <dgm:resizeHandles val="exact"/>
        </dgm:presLayoutVars>
      </dgm:prSet>
      <dgm:spPr/>
    </dgm:pt>
    <dgm:pt modelId="{8F11C8A6-5D33-40B9-8C73-FEE9BEBFDE7B}" type="pres">
      <dgm:prSet presAssocID="{391C0E4B-6391-4E1A-80E7-EF438FFCD4D9}" presName="node" presStyleLbl="node1" presStyleIdx="0" presStyleCnt="4">
        <dgm:presLayoutVars>
          <dgm:bulletEnabled val="1"/>
        </dgm:presLayoutVars>
      </dgm:prSet>
      <dgm:spPr/>
    </dgm:pt>
    <dgm:pt modelId="{9887EF90-6EC5-4A50-BE87-24D37F75D45E}" type="pres">
      <dgm:prSet presAssocID="{391C0E4B-6391-4E1A-80E7-EF438FFCD4D9}" presName="spNode" presStyleCnt="0"/>
      <dgm:spPr/>
    </dgm:pt>
    <dgm:pt modelId="{E4829127-4B22-4763-91AC-FCE1EDC3C022}" type="pres">
      <dgm:prSet presAssocID="{868DC969-A096-43EF-A53B-52296AE5B0E8}" presName="sibTrans" presStyleLbl="sibTrans1D1" presStyleIdx="0" presStyleCnt="4"/>
      <dgm:spPr/>
    </dgm:pt>
    <dgm:pt modelId="{49BAAF44-1BA3-42D7-8371-C845451FE9A8}" type="pres">
      <dgm:prSet presAssocID="{4B43E866-DFF4-41DD-B6B2-C099A167FA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10450-3446-4D84-8B70-F0C462F1EBEE}" type="pres">
      <dgm:prSet presAssocID="{4B43E866-DFF4-41DD-B6B2-C099A167FA97}" presName="spNode" presStyleCnt="0"/>
      <dgm:spPr/>
    </dgm:pt>
    <dgm:pt modelId="{4A6F957A-CBF5-497F-BDDC-03C5562FF920}" type="pres">
      <dgm:prSet presAssocID="{22F49CAB-5E6B-44E2-81BF-1B38AEF59E10}" presName="sibTrans" presStyleLbl="sibTrans1D1" presStyleIdx="1" presStyleCnt="4"/>
      <dgm:spPr/>
    </dgm:pt>
    <dgm:pt modelId="{57FB3364-9FD7-45AF-B601-3EE015ECBDEB}" type="pres">
      <dgm:prSet presAssocID="{BA3EFB0E-46A9-4784-B688-16F81C2E11E6}" presName="node" presStyleLbl="node1" presStyleIdx="2" presStyleCnt="4">
        <dgm:presLayoutVars>
          <dgm:bulletEnabled val="1"/>
        </dgm:presLayoutVars>
      </dgm:prSet>
      <dgm:spPr/>
    </dgm:pt>
    <dgm:pt modelId="{2F5F54EE-6602-41AC-B5E4-159C046C75F7}" type="pres">
      <dgm:prSet presAssocID="{BA3EFB0E-46A9-4784-B688-16F81C2E11E6}" presName="spNode" presStyleCnt="0"/>
      <dgm:spPr/>
    </dgm:pt>
    <dgm:pt modelId="{D056A993-18A5-4D5C-9439-F31005E6D246}" type="pres">
      <dgm:prSet presAssocID="{4AB13916-67E0-4AEF-89B0-7C827E78B718}" presName="sibTrans" presStyleLbl="sibTrans1D1" presStyleIdx="2" presStyleCnt="4"/>
      <dgm:spPr/>
    </dgm:pt>
    <dgm:pt modelId="{BE7D70A9-A16B-4D4D-BA7F-BC958107016A}" type="pres">
      <dgm:prSet presAssocID="{41A5BBD2-640A-4FF4-A45C-4D1A76632A38}" presName="node" presStyleLbl="node1" presStyleIdx="3" presStyleCnt="4">
        <dgm:presLayoutVars>
          <dgm:bulletEnabled val="1"/>
        </dgm:presLayoutVars>
      </dgm:prSet>
      <dgm:spPr/>
    </dgm:pt>
    <dgm:pt modelId="{936E5E1D-68D1-4E8E-9864-3FE44C8D4AA2}" type="pres">
      <dgm:prSet presAssocID="{41A5BBD2-640A-4FF4-A45C-4D1A76632A38}" presName="spNode" presStyleCnt="0"/>
      <dgm:spPr/>
    </dgm:pt>
    <dgm:pt modelId="{02D28BAC-1EC5-455B-ACA2-23098768855F}" type="pres">
      <dgm:prSet presAssocID="{17608A15-3293-476A-AEFE-C22682B3AFE1}" presName="sibTrans" presStyleLbl="sibTrans1D1" presStyleIdx="3" presStyleCnt="4"/>
      <dgm:spPr/>
    </dgm:pt>
  </dgm:ptLst>
  <dgm:cxnLst>
    <dgm:cxn modelId="{3ABCCC24-24EC-4122-99BC-82EC1F6E6A4D}" type="presOf" srcId="{4AB13916-67E0-4AEF-89B0-7C827E78B718}" destId="{D056A993-18A5-4D5C-9439-F31005E6D246}" srcOrd="0" destOrd="0" presId="urn:microsoft.com/office/officeart/2005/8/layout/cycle5"/>
    <dgm:cxn modelId="{8E151974-A7AF-4145-81EC-25766617032F}" type="presOf" srcId="{391C0E4B-6391-4E1A-80E7-EF438FFCD4D9}" destId="{8F11C8A6-5D33-40B9-8C73-FEE9BEBFDE7B}" srcOrd="0" destOrd="0" presId="urn:microsoft.com/office/officeart/2005/8/layout/cycle5"/>
    <dgm:cxn modelId="{21A6197E-9138-48DD-95AF-6FEE3AAD56A1}" type="presOf" srcId="{BA3EFB0E-46A9-4784-B688-16F81C2E11E6}" destId="{57FB3364-9FD7-45AF-B601-3EE015ECBDEB}" srcOrd="0" destOrd="0" presId="urn:microsoft.com/office/officeart/2005/8/layout/cycle5"/>
    <dgm:cxn modelId="{DA904EFD-FA7D-4426-8809-284201A1358C}" type="presOf" srcId="{17608A15-3293-476A-AEFE-C22682B3AFE1}" destId="{02D28BAC-1EC5-455B-ACA2-23098768855F}" srcOrd="0" destOrd="0" presId="urn:microsoft.com/office/officeart/2005/8/layout/cycle5"/>
    <dgm:cxn modelId="{E77FBA58-2EF4-4231-B8B3-9F011BBAF817}" srcId="{BC275CBF-4E91-4948-A490-695E9BD7D8F0}" destId="{BA3EFB0E-46A9-4784-B688-16F81C2E11E6}" srcOrd="2" destOrd="0" parTransId="{383F0B00-A7AA-41CA-929B-F401BF624481}" sibTransId="{4AB13916-67E0-4AEF-89B0-7C827E78B718}"/>
    <dgm:cxn modelId="{0FF95DB9-984D-40BB-AF3E-467707878BF0}" type="presOf" srcId="{4B43E866-DFF4-41DD-B6B2-C099A167FA97}" destId="{49BAAF44-1BA3-42D7-8371-C845451FE9A8}" srcOrd="0" destOrd="0" presId="urn:microsoft.com/office/officeart/2005/8/layout/cycle5"/>
    <dgm:cxn modelId="{EFE1C668-1F4D-4CA8-AE73-D4FC0DC20AEB}" srcId="{BC275CBF-4E91-4948-A490-695E9BD7D8F0}" destId="{391C0E4B-6391-4E1A-80E7-EF438FFCD4D9}" srcOrd="0" destOrd="0" parTransId="{478348B9-A239-4ED5-9D01-07908A902509}" sibTransId="{868DC969-A096-43EF-A53B-52296AE5B0E8}"/>
    <dgm:cxn modelId="{34734048-5660-4DD7-9550-655CB3A2197B}" srcId="{BC275CBF-4E91-4948-A490-695E9BD7D8F0}" destId="{41A5BBD2-640A-4FF4-A45C-4D1A76632A38}" srcOrd="3" destOrd="0" parTransId="{7812796A-794C-495A-BDDE-4FF75D96BF93}" sibTransId="{17608A15-3293-476A-AEFE-C22682B3AFE1}"/>
    <dgm:cxn modelId="{99B06671-DCFA-4F8F-B2FD-D343B0138695}" srcId="{BC275CBF-4E91-4948-A490-695E9BD7D8F0}" destId="{4B43E866-DFF4-41DD-B6B2-C099A167FA97}" srcOrd="1" destOrd="0" parTransId="{5DF98008-70EE-416B-B754-5C4EB7CCB592}" sibTransId="{22F49CAB-5E6B-44E2-81BF-1B38AEF59E10}"/>
    <dgm:cxn modelId="{8FDB3949-06DA-4E36-A68A-5B616E949686}" type="presOf" srcId="{22F49CAB-5E6B-44E2-81BF-1B38AEF59E10}" destId="{4A6F957A-CBF5-497F-BDDC-03C5562FF920}" srcOrd="0" destOrd="0" presId="urn:microsoft.com/office/officeart/2005/8/layout/cycle5"/>
    <dgm:cxn modelId="{E5C76D2A-472C-46E0-B895-FF65E8D8F1CA}" type="presOf" srcId="{868DC969-A096-43EF-A53B-52296AE5B0E8}" destId="{E4829127-4B22-4763-91AC-FCE1EDC3C022}" srcOrd="0" destOrd="0" presId="urn:microsoft.com/office/officeart/2005/8/layout/cycle5"/>
    <dgm:cxn modelId="{B4F4DBA4-7C3E-4EF6-89F3-D7ED1BFAAED8}" type="presOf" srcId="{41A5BBD2-640A-4FF4-A45C-4D1A76632A38}" destId="{BE7D70A9-A16B-4D4D-BA7F-BC958107016A}" srcOrd="0" destOrd="0" presId="urn:microsoft.com/office/officeart/2005/8/layout/cycle5"/>
    <dgm:cxn modelId="{DCAAE3C3-8CE0-4014-BA42-C77BAE775F70}" type="presOf" srcId="{BC275CBF-4E91-4948-A490-695E9BD7D8F0}" destId="{0ED122E1-0215-4305-8B10-1694AB07C709}" srcOrd="0" destOrd="0" presId="urn:microsoft.com/office/officeart/2005/8/layout/cycle5"/>
    <dgm:cxn modelId="{4A737840-5714-43F1-9E26-E6A38965626F}" type="presParOf" srcId="{0ED122E1-0215-4305-8B10-1694AB07C709}" destId="{8F11C8A6-5D33-40B9-8C73-FEE9BEBFDE7B}" srcOrd="0" destOrd="0" presId="urn:microsoft.com/office/officeart/2005/8/layout/cycle5"/>
    <dgm:cxn modelId="{D9A439CB-35FD-4F4D-AD6F-7AEFE37C34C5}" type="presParOf" srcId="{0ED122E1-0215-4305-8B10-1694AB07C709}" destId="{9887EF90-6EC5-4A50-BE87-24D37F75D45E}" srcOrd="1" destOrd="0" presId="urn:microsoft.com/office/officeart/2005/8/layout/cycle5"/>
    <dgm:cxn modelId="{3D2C0FD0-135D-4DF7-8CD7-59F00EB4DECC}" type="presParOf" srcId="{0ED122E1-0215-4305-8B10-1694AB07C709}" destId="{E4829127-4B22-4763-91AC-FCE1EDC3C022}" srcOrd="2" destOrd="0" presId="urn:microsoft.com/office/officeart/2005/8/layout/cycle5"/>
    <dgm:cxn modelId="{2B1AB019-A021-4443-84EF-622B6995108B}" type="presParOf" srcId="{0ED122E1-0215-4305-8B10-1694AB07C709}" destId="{49BAAF44-1BA3-42D7-8371-C845451FE9A8}" srcOrd="3" destOrd="0" presId="urn:microsoft.com/office/officeart/2005/8/layout/cycle5"/>
    <dgm:cxn modelId="{57133B47-6033-435E-B058-9CD77ECF0E9C}" type="presParOf" srcId="{0ED122E1-0215-4305-8B10-1694AB07C709}" destId="{61110450-3446-4D84-8B70-F0C462F1EBEE}" srcOrd="4" destOrd="0" presId="urn:microsoft.com/office/officeart/2005/8/layout/cycle5"/>
    <dgm:cxn modelId="{C6569900-45CF-430A-8176-4FD16DCDEF80}" type="presParOf" srcId="{0ED122E1-0215-4305-8B10-1694AB07C709}" destId="{4A6F957A-CBF5-497F-BDDC-03C5562FF920}" srcOrd="5" destOrd="0" presId="urn:microsoft.com/office/officeart/2005/8/layout/cycle5"/>
    <dgm:cxn modelId="{EF20932B-573C-4A0A-9937-3741774BE9A3}" type="presParOf" srcId="{0ED122E1-0215-4305-8B10-1694AB07C709}" destId="{57FB3364-9FD7-45AF-B601-3EE015ECBDEB}" srcOrd="6" destOrd="0" presId="urn:microsoft.com/office/officeart/2005/8/layout/cycle5"/>
    <dgm:cxn modelId="{0DD4DD63-6667-4CC3-8F5D-F9C44935C408}" type="presParOf" srcId="{0ED122E1-0215-4305-8B10-1694AB07C709}" destId="{2F5F54EE-6602-41AC-B5E4-159C046C75F7}" srcOrd="7" destOrd="0" presId="urn:microsoft.com/office/officeart/2005/8/layout/cycle5"/>
    <dgm:cxn modelId="{DC5BB8D7-EAE0-42DD-A6D4-E149BFB2070D}" type="presParOf" srcId="{0ED122E1-0215-4305-8B10-1694AB07C709}" destId="{D056A993-18A5-4D5C-9439-F31005E6D246}" srcOrd="8" destOrd="0" presId="urn:microsoft.com/office/officeart/2005/8/layout/cycle5"/>
    <dgm:cxn modelId="{9F201F25-43EB-41F7-AD8D-8FBB9A34031A}" type="presParOf" srcId="{0ED122E1-0215-4305-8B10-1694AB07C709}" destId="{BE7D70A9-A16B-4D4D-BA7F-BC958107016A}" srcOrd="9" destOrd="0" presId="urn:microsoft.com/office/officeart/2005/8/layout/cycle5"/>
    <dgm:cxn modelId="{233D1D07-C490-480B-9C2E-972AAACE8869}" type="presParOf" srcId="{0ED122E1-0215-4305-8B10-1694AB07C709}" destId="{936E5E1D-68D1-4E8E-9864-3FE44C8D4AA2}" srcOrd="10" destOrd="0" presId="urn:microsoft.com/office/officeart/2005/8/layout/cycle5"/>
    <dgm:cxn modelId="{26F0501C-ECEA-4E36-B286-F7F05AC6E05D}" type="presParOf" srcId="{0ED122E1-0215-4305-8B10-1694AB07C709}" destId="{02D28BAC-1EC5-455B-ACA2-23098768855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275CBF-4E91-4948-A490-695E9BD7D8F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1C0E4B-6391-4E1A-80E7-EF438FFCD4D9}">
      <dgm:prSet phldrT="[Text]" custT="1"/>
      <dgm:spPr/>
      <dgm:t>
        <a:bodyPr/>
        <a:lstStyle/>
        <a:p>
          <a:r>
            <a:rPr lang="en-US" sz="2000" dirty="0" smtClean="0"/>
            <a:t>Understand the Problem</a:t>
          </a:r>
          <a:endParaRPr lang="en-US" sz="2000" dirty="0"/>
        </a:p>
      </dgm:t>
    </dgm:pt>
    <dgm:pt modelId="{478348B9-A239-4ED5-9D01-07908A902509}" type="parTrans" cxnId="{EFE1C668-1F4D-4CA8-AE73-D4FC0DC20AEB}">
      <dgm:prSet/>
      <dgm:spPr/>
      <dgm:t>
        <a:bodyPr/>
        <a:lstStyle/>
        <a:p>
          <a:endParaRPr lang="en-US"/>
        </a:p>
      </dgm:t>
    </dgm:pt>
    <dgm:pt modelId="{868DC969-A096-43EF-A53B-52296AE5B0E8}" type="sibTrans" cxnId="{EFE1C668-1F4D-4CA8-AE73-D4FC0DC20AEB}">
      <dgm:prSet/>
      <dgm:spPr/>
      <dgm:t>
        <a:bodyPr/>
        <a:lstStyle/>
        <a:p>
          <a:endParaRPr lang="en-US"/>
        </a:p>
      </dgm:t>
    </dgm:pt>
    <dgm:pt modelId="{4B43E866-DFF4-41DD-B6B2-C099A167FA97}">
      <dgm:prSet phldrT="[Text]" custT="1"/>
      <dgm:spPr/>
      <dgm:t>
        <a:bodyPr/>
        <a:lstStyle/>
        <a:p>
          <a:r>
            <a:rPr lang="en-US" sz="2400" dirty="0" smtClean="0"/>
            <a:t>Devise a Plan</a:t>
          </a:r>
          <a:endParaRPr lang="en-US" sz="2400" dirty="0"/>
        </a:p>
      </dgm:t>
    </dgm:pt>
    <dgm:pt modelId="{5DF98008-70EE-416B-B754-5C4EB7CCB592}" type="parTrans" cxnId="{99B06671-DCFA-4F8F-B2FD-D343B0138695}">
      <dgm:prSet/>
      <dgm:spPr/>
      <dgm:t>
        <a:bodyPr/>
        <a:lstStyle/>
        <a:p>
          <a:endParaRPr lang="en-US"/>
        </a:p>
      </dgm:t>
    </dgm:pt>
    <dgm:pt modelId="{22F49CAB-5E6B-44E2-81BF-1B38AEF59E10}" type="sibTrans" cxnId="{99B06671-DCFA-4F8F-B2FD-D343B0138695}">
      <dgm:prSet/>
      <dgm:spPr/>
      <dgm:t>
        <a:bodyPr/>
        <a:lstStyle/>
        <a:p>
          <a:endParaRPr lang="en-US"/>
        </a:p>
      </dgm:t>
    </dgm:pt>
    <dgm:pt modelId="{BA3EFB0E-46A9-4784-B688-16F81C2E11E6}">
      <dgm:prSet phldrT="[Text]" custT="1"/>
      <dgm:spPr/>
      <dgm:t>
        <a:bodyPr/>
        <a:lstStyle/>
        <a:p>
          <a:r>
            <a:rPr lang="en-US" sz="2400" dirty="0" smtClean="0"/>
            <a:t>Carry Out the Plan</a:t>
          </a:r>
          <a:endParaRPr lang="en-US" sz="2400" dirty="0"/>
        </a:p>
      </dgm:t>
    </dgm:pt>
    <dgm:pt modelId="{383F0B00-A7AA-41CA-929B-F401BF624481}" type="parTrans" cxnId="{E77FBA58-2EF4-4231-B8B3-9F011BBAF817}">
      <dgm:prSet/>
      <dgm:spPr/>
      <dgm:t>
        <a:bodyPr/>
        <a:lstStyle/>
        <a:p>
          <a:endParaRPr lang="en-US"/>
        </a:p>
      </dgm:t>
    </dgm:pt>
    <dgm:pt modelId="{4AB13916-67E0-4AEF-89B0-7C827E78B718}" type="sibTrans" cxnId="{E77FBA58-2EF4-4231-B8B3-9F011BBAF817}">
      <dgm:prSet/>
      <dgm:spPr/>
      <dgm:t>
        <a:bodyPr/>
        <a:lstStyle/>
        <a:p>
          <a:endParaRPr lang="en-US"/>
        </a:p>
      </dgm:t>
    </dgm:pt>
    <dgm:pt modelId="{41A5BBD2-640A-4FF4-A45C-4D1A76632A38}">
      <dgm:prSet phldrT="[Text]"/>
      <dgm:spPr/>
      <dgm:t>
        <a:bodyPr/>
        <a:lstStyle/>
        <a:p>
          <a:r>
            <a:rPr lang="en-US" dirty="0" smtClean="0"/>
            <a:t>Look Back</a:t>
          </a:r>
          <a:endParaRPr lang="en-US" dirty="0"/>
        </a:p>
      </dgm:t>
    </dgm:pt>
    <dgm:pt modelId="{7812796A-794C-495A-BDDE-4FF75D96BF93}" type="parTrans" cxnId="{34734048-5660-4DD7-9550-655CB3A2197B}">
      <dgm:prSet/>
      <dgm:spPr/>
      <dgm:t>
        <a:bodyPr/>
        <a:lstStyle/>
        <a:p>
          <a:endParaRPr lang="en-US"/>
        </a:p>
      </dgm:t>
    </dgm:pt>
    <dgm:pt modelId="{17608A15-3293-476A-AEFE-C22682B3AFE1}" type="sibTrans" cxnId="{34734048-5660-4DD7-9550-655CB3A2197B}">
      <dgm:prSet/>
      <dgm:spPr/>
      <dgm:t>
        <a:bodyPr/>
        <a:lstStyle/>
        <a:p>
          <a:endParaRPr lang="en-US"/>
        </a:p>
      </dgm:t>
    </dgm:pt>
    <dgm:pt modelId="{0ED122E1-0215-4305-8B10-1694AB07C709}" type="pres">
      <dgm:prSet presAssocID="{BC275CBF-4E91-4948-A490-695E9BD7D8F0}" presName="cycle" presStyleCnt="0">
        <dgm:presLayoutVars>
          <dgm:dir/>
          <dgm:resizeHandles val="exact"/>
        </dgm:presLayoutVars>
      </dgm:prSet>
      <dgm:spPr/>
    </dgm:pt>
    <dgm:pt modelId="{8F11C8A6-5D33-40B9-8C73-FEE9BEBFDE7B}" type="pres">
      <dgm:prSet presAssocID="{391C0E4B-6391-4E1A-80E7-EF438FFCD4D9}" presName="node" presStyleLbl="node1" presStyleIdx="0" presStyleCnt="4">
        <dgm:presLayoutVars>
          <dgm:bulletEnabled val="1"/>
        </dgm:presLayoutVars>
      </dgm:prSet>
      <dgm:spPr/>
    </dgm:pt>
    <dgm:pt modelId="{9887EF90-6EC5-4A50-BE87-24D37F75D45E}" type="pres">
      <dgm:prSet presAssocID="{391C0E4B-6391-4E1A-80E7-EF438FFCD4D9}" presName="spNode" presStyleCnt="0"/>
      <dgm:spPr/>
    </dgm:pt>
    <dgm:pt modelId="{E4829127-4B22-4763-91AC-FCE1EDC3C022}" type="pres">
      <dgm:prSet presAssocID="{868DC969-A096-43EF-A53B-52296AE5B0E8}" presName="sibTrans" presStyleLbl="sibTrans1D1" presStyleIdx="0" presStyleCnt="4"/>
      <dgm:spPr/>
    </dgm:pt>
    <dgm:pt modelId="{49BAAF44-1BA3-42D7-8371-C845451FE9A8}" type="pres">
      <dgm:prSet presAssocID="{4B43E866-DFF4-41DD-B6B2-C099A167FA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110450-3446-4D84-8B70-F0C462F1EBEE}" type="pres">
      <dgm:prSet presAssocID="{4B43E866-DFF4-41DD-B6B2-C099A167FA97}" presName="spNode" presStyleCnt="0"/>
      <dgm:spPr/>
    </dgm:pt>
    <dgm:pt modelId="{4A6F957A-CBF5-497F-BDDC-03C5562FF920}" type="pres">
      <dgm:prSet presAssocID="{22F49CAB-5E6B-44E2-81BF-1B38AEF59E10}" presName="sibTrans" presStyleLbl="sibTrans1D1" presStyleIdx="1" presStyleCnt="4"/>
      <dgm:spPr/>
    </dgm:pt>
    <dgm:pt modelId="{57FB3364-9FD7-45AF-B601-3EE015ECBDEB}" type="pres">
      <dgm:prSet presAssocID="{BA3EFB0E-46A9-4784-B688-16F81C2E11E6}" presName="node" presStyleLbl="node1" presStyleIdx="2" presStyleCnt="4">
        <dgm:presLayoutVars>
          <dgm:bulletEnabled val="1"/>
        </dgm:presLayoutVars>
      </dgm:prSet>
      <dgm:spPr/>
    </dgm:pt>
    <dgm:pt modelId="{2F5F54EE-6602-41AC-B5E4-159C046C75F7}" type="pres">
      <dgm:prSet presAssocID="{BA3EFB0E-46A9-4784-B688-16F81C2E11E6}" presName="spNode" presStyleCnt="0"/>
      <dgm:spPr/>
    </dgm:pt>
    <dgm:pt modelId="{D056A993-18A5-4D5C-9439-F31005E6D246}" type="pres">
      <dgm:prSet presAssocID="{4AB13916-67E0-4AEF-89B0-7C827E78B718}" presName="sibTrans" presStyleLbl="sibTrans1D1" presStyleIdx="2" presStyleCnt="4"/>
      <dgm:spPr/>
    </dgm:pt>
    <dgm:pt modelId="{BE7D70A9-A16B-4D4D-BA7F-BC958107016A}" type="pres">
      <dgm:prSet presAssocID="{41A5BBD2-640A-4FF4-A45C-4D1A76632A38}" presName="node" presStyleLbl="node1" presStyleIdx="3" presStyleCnt="4">
        <dgm:presLayoutVars>
          <dgm:bulletEnabled val="1"/>
        </dgm:presLayoutVars>
      </dgm:prSet>
      <dgm:spPr/>
    </dgm:pt>
    <dgm:pt modelId="{936E5E1D-68D1-4E8E-9864-3FE44C8D4AA2}" type="pres">
      <dgm:prSet presAssocID="{41A5BBD2-640A-4FF4-A45C-4D1A76632A38}" presName="spNode" presStyleCnt="0"/>
      <dgm:spPr/>
    </dgm:pt>
    <dgm:pt modelId="{02D28BAC-1EC5-455B-ACA2-23098768855F}" type="pres">
      <dgm:prSet presAssocID="{17608A15-3293-476A-AEFE-C22682B3AFE1}" presName="sibTrans" presStyleLbl="sibTrans1D1" presStyleIdx="3" presStyleCnt="4"/>
      <dgm:spPr/>
    </dgm:pt>
  </dgm:ptLst>
  <dgm:cxnLst>
    <dgm:cxn modelId="{3ABCCC24-24EC-4122-99BC-82EC1F6E6A4D}" type="presOf" srcId="{4AB13916-67E0-4AEF-89B0-7C827E78B718}" destId="{D056A993-18A5-4D5C-9439-F31005E6D246}" srcOrd="0" destOrd="0" presId="urn:microsoft.com/office/officeart/2005/8/layout/cycle5"/>
    <dgm:cxn modelId="{8E151974-A7AF-4145-81EC-25766617032F}" type="presOf" srcId="{391C0E4B-6391-4E1A-80E7-EF438FFCD4D9}" destId="{8F11C8A6-5D33-40B9-8C73-FEE9BEBFDE7B}" srcOrd="0" destOrd="0" presId="urn:microsoft.com/office/officeart/2005/8/layout/cycle5"/>
    <dgm:cxn modelId="{21A6197E-9138-48DD-95AF-6FEE3AAD56A1}" type="presOf" srcId="{BA3EFB0E-46A9-4784-B688-16F81C2E11E6}" destId="{57FB3364-9FD7-45AF-B601-3EE015ECBDEB}" srcOrd="0" destOrd="0" presId="urn:microsoft.com/office/officeart/2005/8/layout/cycle5"/>
    <dgm:cxn modelId="{DA904EFD-FA7D-4426-8809-284201A1358C}" type="presOf" srcId="{17608A15-3293-476A-AEFE-C22682B3AFE1}" destId="{02D28BAC-1EC5-455B-ACA2-23098768855F}" srcOrd="0" destOrd="0" presId="urn:microsoft.com/office/officeart/2005/8/layout/cycle5"/>
    <dgm:cxn modelId="{E77FBA58-2EF4-4231-B8B3-9F011BBAF817}" srcId="{BC275CBF-4E91-4948-A490-695E9BD7D8F0}" destId="{BA3EFB0E-46A9-4784-B688-16F81C2E11E6}" srcOrd="2" destOrd="0" parTransId="{383F0B00-A7AA-41CA-929B-F401BF624481}" sibTransId="{4AB13916-67E0-4AEF-89B0-7C827E78B718}"/>
    <dgm:cxn modelId="{0FF95DB9-984D-40BB-AF3E-467707878BF0}" type="presOf" srcId="{4B43E866-DFF4-41DD-B6B2-C099A167FA97}" destId="{49BAAF44-1BA3-42D7-8371-C845451FE9A8}" srcOrd="0" destOrd="0" presId="urn:microsoft.com/office/officeart/2005/8/layout/cycle5"/>
    <dgm:cxn modelId="{EFE1C668-1F4D-4CA8-AE73-D4FC0DC20AEB}" srcId="{BC275CBF-4E91-4948-A490-695E9BD7D8F0}" destId="{391C0E4B-6391-4E1A-80E7-EF438FFCD4D9}" srcOrd="0" destOrd="0" parTransId="{478348B9-A239-4ED5-9D01-07908A902509}" sibTransId="{868DC969-A096-43EF-A53B-52296AE5B0E8}"/>
    <dgm:cxn modelId="{34734048-5660-4DD7-9550-655CB3A2197B}" srcId="{BC275CBF-4E91-4948-A490-695E9BD7D8F0}" destId="{41A5BBD2-640A-4FF4-A45C-4D1A76632A38}" srcOrd="3" destOrd="0" parTransId="{7812796A-794C-495A-BDDE-4FF75D96BF93}" sibTransId="{17608A15-3293-476A-AEFE-C22682B3AFE1}"/>
    <dgm:cxn modelId="{99B06671-DCFA-4F8F-B2FD-D343B0138695}" srcId="{BC275CBF-4E91-4948-A490-695E9BD7D8F0}" destId="{4B43E866-DFF4-41DD-B6B2-C099A167FA97}" srcOrd="1" destOrd="0" parTransId="{5DF98008-70EE-416B-B754-5C4EB7CCB592}" sibTransId="{22F49CAB-5E6B-44E2-81BF-1B38AEF59E10}"/>
    <dgm:cxn modelId="{8FDB3949-06DA-4E36-A68A-5B616E949686}" type="presOf" srcId="{22F49CAB-5E6B-44E2-81BF-1B38AEF59E10}" destId="{4A6F957A-CBF5-497F-BDDC-03C5562FF920}" srcOrd="0" destOrd="0" presId="urn:microsoft.com/office/officeart/2005/8/layout/cycle5"/>
    <dgm:cxn modelId="{E5C76D2A-472C-46E0-B895-FF65E8D8F1CA}" type="presOf" srcId="{868DC969-A096-43EF-A53B-52296AE5B0E8}" destId="{E4829127-4B22-4763-91AC-FCE1EDC3C022}" srcOrd="0" destOrd="0" presId="urn:microsoft.com/office/officeart/2005/8/layout/cycle5"/>
    <dgm:cxn modelId="{B4F4DBA4-7C3E-4EF6-89F3-D7ED1BFAAED8}" type="presOf" srcId="{41A5BBD2-640A-4FF4-A45C-4D1A76632A38}" destId="{BE7D70A9-A16B-4D4D-BA7F-BC958107016A}" srcOrd="0" destOrd="0" presId="urn:microsoft.com/office/officeart/2005/8/layout/cycle5"/>
    <dgm:cxn modelId="{DCAAE3C3-8CE0-4014-BA42-C77BAE775F70}" type="presOf" srcId="{BC275CBF-4E91-4948-A490-695E9BD7D8F0}" destId="{0ED122E1-0215-4305-8B10-1694AB07C709}" srcOrd="0" destOrd="0" presId="urn:microsoft.com/office/officeart/2005/8/layout/cycle5"/>
    <dgm:cxn modelId="{4A737840-5714-43F1-9E26-E6A38965626F}" type="presParOf" srcId="{0ED122E1-0215-4305-8B10-1694AB07C709}" destId="{8F11C8A6-5D33-40B9-8C73-FEE9BEBFDE7B}" srcOrd="0" destOrd="0" presId="urn:microsoft.com/office/officeart/2005/8/layout/cycle5"/>
    <dgm:cxn modelId="{D9A439CB-35FD-4F4D-AD6F-7AEFE37C34C5}" type="presParOf" srcId="{0ED122E1-0215-4305-8B10-1694AB07C709}" destId="{9887EF90-6EC5-4A50-BE87-24D37F75D45E}" srcOrd="1" destOrd="0" presId="urn:microsoft.com/office/officeart/2005/8/layout/cycle5"/>
    <dgm:cxn modelId="{3D2C0FD0-135D-4DF7-8CD7-59F00EB4DECC}" type="presParOf" srcId="{0ED122E1-0215-4305-8B10-1694AB07C709}" destId="{E4829127-4B22-4763-91AC-FCE1EDC3C022}" srcOrd="2" destOrd="0" presId="urn:microsoft.com/office/officeart/2005/8/layout/cycle5"/>
    <dgm:cxn modelId="{2B1AB019-A021-4443-84EF-622B6995108B}" type="presParOf" srcId="{0ED122E1-0215-4305-8B10-1694AB07C709}" destId="{49BAAF44-1BA3-42D7-8371-C845451FE9A8}" srcOrd="3" destOrd="0" presId="urn:microsoft.com/office/officeart/2005/8/layout/cycle5"/>
    <dgm:cxn modelId="{57133B47-6033-435E-B058-9CD77ECF0E9C}" type="presParOf" srcId="{0ED122E1-0215-4305-8B10-1694AB07C709}" destId="{61110450-3446-4D84-8B70-F0C462F1EBEE}" srcOrd="4" destOrd="0" presId="urn:microsoft.com/office/officeart/2005/8/layout/cycle5"/>
    <dgm:cxn modelId="{C6569900-45CF-430A-8176-4FD16DCDEF80}" type="presParOf" srcId="{0ED122E1-0215-4305-8B10-1694AB07C709}" destId="{4A6F957A-CBF5-497F-BDDC-03C5562FF920}" srcOrd="5" destOrd="0" presId="urn:microsoft.com/office/officeart/2005/8/layout/cycle5"/>
    <dgm:cxn modelId="{EF20932B-573C-4A0A-9937-3741774BE9A3}" type="presParOf" srcId="{0ED122E1-0215-4305-8B10-1694AB07C709}" destId="{57FB3364-9FD7-45AF-B601-3EE015ECBDEB}" srcOrd="6" destOrd="0" presId="urn:microsoft.com/office/officeart/2005/8/layout/cycle5"/>
    <dgm:cxn modelId="{0DD4DD63-6667-4CC3-8F5D-F9C44935C408}" type="presParOf" srcId="{0ED122E1-0215-4305-8B10-1694AB07C709}" destId="{2F5F54EE-6602-41AC-B5E4-159C046C75F7}" srcOrd="7" destOrd="0" presId="urn:microsoft.com/office/officeart/2005/8/layout/cycle5"/>
    <dgm:cxn modelId="{DC5BB8D7-EAE0-42DD-A6D4-E149BFB2070D}" type="presParOf" srcId="{0ED122E1-0215-4305-8B10-1694AB07C709}" destId="{D056A993-18A5-4D5C-9439-F31005E6D246}" srcOrd="8" destOrd="0" presId="urn:microsoft.com/office/officeart/2005/8/layout/cycle5"/>
    <dgm:cxn modelId="{9F201F25-43EB-41F7-AD8D-8FBB9A34031A}" type="presParOf" srcId="{0ED122E1-0215-4305-8B10-1694AB07C709}" destId="{BE7D70A9-A16B-4D4D-BA7F-BC958107016A}" srcOrd="9" destOrd="0" presId="urn:microsoft.com/office/officeart/2005/8/layout/cycle5"/>
    <dgm:cxn modelId="{233D1D07-C490-480B-9C2E-972AAACE8869}" type="presParOf" srcId="{0ED122E1-0215-4305-8B10-1694AB07C709}" destId="{936E5E1D-68D1-4E8E-9864-3FE44C8D4AA2}" srcOrd="10" destOrd="0" presId="urn:microsoft.com/office/officeart/2005/8/layout/cycle5"/>
    <dgm:cxn modelId="{26F0501C-ECEA-4E36-B286-F7F05AC6E05D}" type="presParOf" srcId="{0ED122E1-0215-4305-8B10-1694AB07C709}" destId="{02D28BAC-1EC5-455B-ACA2-23098768855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1C8A6-5D33-40B9-8C73-FEE9BEBFDE7B}">
      <dsp:nvSpPr>
        <dsp:cNvPr id="0" name=""/>
        <dsp:cNvSpPr/>
      </dsp:nvSpPr>
      <dsp:spPr>
        <a:xfrm>
          <a:off x="4481196" y="1960"/>
          <a:ext cx="1553207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Understand the Problem</a:t>
          </a:r>
          <a:endParaRPr lang="en-US" sz="2000" kern="1200" dirty="0"/>
        </a:p>
      </dsp:txBody>
      <dsp:txXfrm>
        <a:off x="4530480" y="51244"/>
        <a:ext cx="1454639" cy="911016"/>
      </dsp:txXfrm>
    </dsp:sp>
    <dsp:sp modelId="{E4829127-4B22-4763-91AC-FCE1EDC3C022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2660217" y="326305"/>
              </a:moveTo>
              <a:arcTo wR="1668916" hR="1668916" stAng="18386392" swAng="16347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AF44-1BA3-42D7-8371-C845451FE9A8}">
      <dsp:nvSpPr>
        <dsp:cNvPr id="0" name=""/>
        <dsp:cNvSpPr/>
      </dsp:nvSpPr>
      <dsp:spPr>
        <a:xfrm>
          <a:off x="6150112" y="1670876"/>
          <a:ext cx="1553207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Device a Plan</a:t>
          </a:r>
          <a:endParaRPr lang="en-US" sz="2400" kern="1200" dirty="0"/>
        </a:p>
      </dsp:txBody>
      <dsp:txXfrm>
        <a:off x="6199396" y="1720160"/>
        <a:ext cx="1454639" cy="911016"/>
      </dsp:txXfrm>
    </dsp:sp>
    <dsp:sp modelId="{4A6F957A-CBF5-497F-BDDC-03C5562FF920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3164898" y="2408727"/>
              </a:moveTo>
              <a:arcTo wR="1668916" hR="1668916" stAng="1578832" swAng="16347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B3364-9FD7-45AF-B601-3EE015ECBDEB}">
      <dsp:nvSpPr>
        <dsp:cNvPr id="0" name=""/>
        <dsp:cNvSpPr/>
      </dsp:nvSpPr>
      <dsp:spPr>
        <a:xfrm>
          <a:off x="4481196" y="3339792"/>
          <a:ext cx="1553207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Carry Out the Plan</a:t>
          </a:r>
          <a:endParaRPr lang="en-US" sz="2400" kern="1200" dirty="0"/>
        </a:p>
      </dsp:txBody>
      <dsp:txXfrm>
        <a:off x="4530480" y="3389076"/>
        <a:ext cx="1454639" cy="911016"/>
      </dsp:txXfrm>
    </dsp:sp>
    <dsp:sp modelId="{D056A993-18A5-4D5C-9439-F31005E6D246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677615" y="3011527"/>
              </a:moveTo>
              <a:arcTo wR="1668916" hR="1668916" stAng="7586392" swAng="16347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D70A9-A16B-4D4D-BA7F-BC958107016A}">
      <dsp:nvSpPr>
        <dsp:cNvPr id="0" name=""/>
        <dsp:cNvSpPr/>
      </dsp:nvSpPr>
      <dsp:spPr>
        <a:xfrm>
          <a:off x="2812279" y="1670876"/>
          <a:ext cx="1553207" cy="1009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Look Back</a:t>
          </a:r>
          <a:endParaRPr lang="en-US" sz="2500" kern="1200" dirty="0"/>
        </a:p>
      </dsp:txBody>
      <dsp:txXfrm>
        <a:off x="2861563" y="1720160"/>
        <a:ext cx="1454639" cy="911016"/>
      </dsp:txXfrm>
    </dsp:sp>
    <dsp:sp modelId="{02D28BAC-1EC5-455B-ACA2-23098768855F}">
      <dsp:nvSpPr>
        <dsp:cNvPr id="0" name=""/>
        <dsp:cNvSpPr/>
      </dsp:nvSpPr>
      <dsp:spPr>
        <a:xfrm>
          <a:off x="3588883" y="506752"/>
          <a:ext cx="3337832" cy="3337832"/>
        </a:xfrm>
        <a:custGeom>
          <a:avLst/>
          <a:gdLst/>
          <a:ahLst/>
          <a:cxnLst/>
          <a:rect l="0" t="0" r="0" b="0"/>
          <a:pathLst>
            <a:path>
              <a:moveTo>
                <a:pt x="172934" y="929105"/>
              </a:moveTo>
              <a:arcTo wR="1668916" hR="1668916" stAng="12378832" swAng="163477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1C8A6-5D33-40B9-8C73-FEE9BEBFDE7B}">
      <dsp:nvSpPr>
        <dsp:cNvPr id="0" name=""/>
        <dsp:cNvSpPr/>
      </dsp:nvSpPr>
      <dsp:spPr>
        <a:xfrm>
          <a:off x="2642874" y="307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Understand the Problem</a:t>
          </a:r>
          <a:endParaRPr lang="en-US" sz="2000" kern="1200" dirty="0"/>
        </a:p>
      </dsp:txBody>
      <dsp:txXfrm>
        <a:off x="2689835" y="47268"/>
        <a:ext cx="1386087" cy="868084"/>
      </dsp:txXfrm>
    </dsp:sp>
    <dsp:sp modelId="{E4829127-4B22-4763-91AC-FCE1EDC3C022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2532556" y="310970"/>
              </a:moveTo>
              <a:arcTo wR="1588497" hR="1588497" stAng="18387807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AF44-1BA3-42D7-8371-C845451FE9A8}">
      <dsp:nvSpPr>
        <dsp:cNvPr id="0" name=""/>
        <dsp:cNvSpPr/>
      </dsp:nvSpPr>
      <dsp:spPr>
        <a:xfrm>
          <a:off x="4231371" y="1588804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Devise a Plan</a:t>
          </a:r>
          <a:endParaRPr lang="en-US" sz="2400" kern="1200" dirty="0"/>
        </a:p>
      </dsp:txBody>
      <dsp:txXfrm>
        <a:off x="4278332" y="1635765"/>
        <a:ext cx="1386087" cy="868084"/>
      </dsp:txXfrm>
    </dsp:sp>
    <dsp:sp modelId="{4A6F957A-CBF5-497F-BDDC-03C5562FF920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3012266" y="2292914"/>
              </a:moveTo>
              <a:arcTo wR="1588497" hR="1588497" stAng="1579450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B3364-9FD7-45AF-B601-3EE015ECBDEB}">
      <dsp:nvSpPr>
        <dsp:cNvPr id="0" name=""/>
        <dsp:cNvSpPr/>
      </dsp:nvSpPr>
      <dsp:spPr>
        <a:xfrm>
          <a:off x="2642874" y="3177302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Carry Out the Plan</a:t>
          </a:r>
          <a:endParaRPr lang="en-US" sz="2400" kern="1200" dirty="0"/>
        </a:p>
      </dsp:txBody>
      <dsp:txXfrm>
        <a:off x="2689835" y="3224263"/>
        <a:ext cx="1386087" cy="868084"/>
      </dsp:txXfrm>
    </dsp:sp>
    <dsp:sp modelId="{D056A993-18A5-4D5C-9439-F31005E6D246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644437" y="2866023"/>
              </a:moveTo>
              <a:arcTo wR="1588497" hR="1588497" stAng="7587807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D70A9-A16B-4D4D-BA7F-BC958107016A}">
      <dsp:nvSpPr>
        <dsp:cNvPr id="0" name=""/>
        <dsp:cNvSpPr/>
      </dsp:nvSpPr>
      <dsp:spPr>
        <a:xfrm>
          <a:off x="1054377" y="1588804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Look Back</a:t>
          </a:r>
          <a:endParaRPr lang="en-US" sz="2400" kern="1200" dirty="0"/>
        </a:p>
      </dsp:txBody>
      <dsp:txXfrm>
        <a:off x="1101338" y="1635765"/>
        <a:ext cx="1386087" cy="868084"/>
      </dsp:txXfrm>
    </dsp:sp>
    <dsp:sp modelId="{02D28BAC-1EC5-455B-ACA2-23098768855F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164727" y="884079"/>
              </a:moveTo>
              <a:arcTo wR="1588497" hR="1588497" stAng="12379450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1C8A6-5D33-40B9-8C73-FEE9BEBFDE7B}">
      <dsp:nvSpPr>
        <dsp:cNvPr id="0" name=""/>
        <dsp:cNvSpPr/>
      </dsp:nvSpPr>
      <dsp:spPr>
        <a:xfrm>
          <a:off x="2642874" y="307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Understand the Problem</a:t>
          </a:r>
          <a:endParaRPr lang="en-US" sz="2000" kern="1200" dirty="0"/>
        </a:p>
      </dsp:txBody>
      <dsp:txXfrm>
        <a:off x="2689835" y="47268"/>
        <a:ext cx="1386087" cy="868084"/>
      </dsp:txXfrm>
    </dsp:sp>
    <dsp:sp modelId="{E4829127-4B22-4763-91AC-FCE1EDC3C022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2532556" y="310970"/>
              </a:moveTo>
              <a:arcTo wR="1588497" hR="1588497" stAng="18387807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AF44-1BA3-42D7-8371-C845451FE9A8}">
      <dsp:nvSpPr>
        <dsp:cNvPr id="0" name=""/>
        <dsp:cNvSpPr/>
      </dsp:nvSpPr>
      <dsp:spPr>
        <a:xfrm>
          <a:off x="4231371" y="1588804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Devise a Plan</a:t>
          </a:r>
          <a:endParaRPr lang="en-US" sz="2400" kern="1200" dirty="0"/>
        </a:p>
      </dsp:txBody>
      <dsp:txXfrm>
        <a:off x="4278332" y="1635765"/>
        <a:ext cx="1386087" cy="868084"/>
      </dsp:txXfrm>
    </dsp:sp>
    <dsp:sp modelId="{4A6F957A-CBF5-497F-BDDC-03C5562FF920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3012266" y="2292914"/>
              </a:moveTo>
              <a:arcTo wR="1588497" hR="1588497" stAng="1579450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B3364-9FD7-45AF-B601-3EE015ECBDEB}">
      <dsp:nvSpPr>
        <dsp:cNvPr id="0" name=""/>
        <dsp:cNvSpPr/>
      </dsp:nvSpPr>
      <dsp:spPr>
        <a:xfrm>
          <a:off x="2642874" y="3177302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Carry Out the Plan</a:t>
          </a:r>
          <a:endParaRPr lang="en-US" sz="2400" kern="1200" dirty="0"/>
        </a:p>
      </dsp:txBody>
      <dsp:txXfrm>
        <a:off x="2689835" y="3224263"/>
        <a:ext cx="1386087" cy="868084"/>
      </dsp:txXfrm>
    </dsp:sp>
    <dsp:sp modelId="{D056A993-18A5-4D5C-9439-F31005E6D246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644437" y="2866023"/>
              </a:moveTo>
              <a:arcTo wR="1588497" hR="1588497" stAng="7587807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D70A9-A16B-4D4D-BA7F-BC958107016A}">
      <dsp:nvSpPr>
        <dsp:cNvPr id="0" name=""/>
        <dsp:cNvSpPr/>
      </dsp:nvSpPr>
      <dsp:spPr>
        <a:xfrm>
          <a:off x="1054377" y="1588804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Look Back</a:t>
          </a:r>
          <a:endParaRPr lang="en-US" sz="2400" kern="1200" dirty="0"/>
        </a:p>
      </dsp:txBody>
      <dsp:txXfrm>
        <a:off x="1101338" y="1635765"/>
        <a:ext cx="1386087" cy="868084"/>
      </dsp:txXfrm>
    </dsp:sp>
    <dsp:sp modelId="{02D28BAC-1EC5-455B-ACA2-23098768855F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164727" y="884079"/>
              </a:moveTo>
              <a:arcTo wR="1588497" hR="1588497" stAng="12379450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1C8A6-5D33-40B9-8C73-FEE9BEBFDE7B}">
      <dsp:nvSpPr>
        <dsp:cNvPr id="0" name=""/>
        <dsp:cNvSpPr/>
      </dsp:nvSpPr>
      <dsp:spPr>
        <a:xfrm>
          <a:off x="2642874" y="307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Understand the Problem</a:t>
          </a:r>
          <a:endParaRPr lang="en-US" sz="2000" kern="1200" dirty="0"/>
        </a:p>
      </dsp:txBody>
      <dsp:txXfrm>
        <a:off x="2689835" y="47268"/>
        <a:ext cx="1386087" cy="868084"/>
      </dsp:txXfrm>
    </dsp:sp>
    <dsp:sp modelId="{E4829127-4B22-4763-91AC-FCE1EDC3C022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2532556" y="310970"/>
              </a:moveTo>
              <a:arcTo wR="1588497" hR="1588497" stAng="18387807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AF44-1BA3-42D7-8371-C845451FE9A8}">
      <dsp:nvSpPr>
        <dsp:cNvPr id="0" name=""/>
        <dsp:cNvSpPr/>
      </dsp:nvSpPr>
      <dsp:spPr>
        <a:xfrm>
          <a:off x="4231371" y="1588804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Devise a Plan</a:t>
          </a:r>
          <a:endParaRPr lang="en-US" sz="2400" kern="1200" dirty="0"/>
        </a:p>
      </dsp:txBody>
      <dsp:txXfrm>
        <a:off x="4278332" y="1635765"/>
        <a:ext cx="1386087" cy="868084"/>
      </dsp:txXfrm>
    </dsp:sp>
    <dsp:sp modelId="{4A6F957A-CBF5-497F-BDDC-03C5562FF920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3012266" y="2292914"/>
              </a:moveTo>
              <a:arcTo wR="1588497" hR="1588497" stAng="1579450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B3364-9FD7-45AF-B601-3EE015ECBDEB}">
      <dsp:nvSpPr>
        <dsp:cNvPr id="0" name=""/>
        <dsp:cNvSpPr/>
      </dsp:nvSpPr>
      <dsp:spPr>
        <a:xfrm>
          <a:off x="2642874" y="3177302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Carry Out the Plan</a:t>
          </a:r>
          <a:endParaRPr lang="en-US" sz="2400" kern="1200" dirty="0"/>
        </a:p>
      </dsp:txBody>
      <dsp:txXfrm>
        <a:off x="2689835" y="3224263"/>
        <a:ext cx="1386087" cy="868084"/>
      </dsp:txXfrm>
    </dsp:sp>
    <dsp:sp modelId="{D056A993-18A5-4D5C-9439-F31005E6D246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644437" y="2866023"/>
              </a:moveTo>
              <a:arcTo wR="1588497" hR="1588497" stAng="7587807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D70A9-A16B-4D4D-BA7F-BC958107016A}">
      <dsp:nvSpPr>
        <dsp:cNvPr id="0" name=""/>
        <dsp:cNvSpPr/>
      </dsp:nvSpPr>
      <dsp:spPr>
        <a:xfrm>
          <a:off x="1054377" y="1588804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Look Back</a:t>
          </a:r>
          <a:endParaRPr lang="en-US" sz="2400" kern="1200" dirty="0"/>
        </a:p>
      </dsp:txBody>
      <dsp:txXfrm>
        <a:off x="1101338" y="1635765"/>
        <a:ext cx="1386087" cy="868084"/>
      </dsp:txXfrm>
    </dsp:sp>
    <dsp:sp modelId="{02D28BAC-1EC5-455B-ACA2-23098768855F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164727" y="884079"/>
              </a:moveTo>
              <a:arcTo wR="1588497" hR="1588497" stAng="12379450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11C8A6-5D33-40B9-8C73-FEE9BEBFDE7B}">
      <dsp:nvSpPr>
        <dsp:cNvPr id="0" name=""/>
        <dsp:cNvSpPr/>
      </dsp:nvSpPr>
      <dsp:spPr>
        <a:xfrm>
          <a:off x="2642874" y="307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Understand the Problem</a:t>
          </a:r>
          <a:endParaRPr lang="en-US" sz="2000" kern="1200" dirty="0"/>
        </a:p>
      </dsp:txBody>
      <dsp:txXfrm>
        <a:off x="2689835" y="47268"/>
        <a:ext cx="1386087" cy="868084"/>
      </dsp:txXfrm>
    </dsp:sp>
    <dsp:sp modelId="{E4829127-4B22-4763-91AC-FCE1EDC3C022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2532556" y="310970"/>
              </a:moveTo>
              <a:arcTo wR="1588497" hR="1588497" stAng="18387807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BAAF44-1BA3-42D7-8371-C845451FE9A8}">
      <dsp:nvSpPr>
        <dsp:cNvPr id="0" name=""/>
        <dsp:cNvSpPr/>
      </dsp:nvSpPr>
      <dsp:spPr>
        <a:xfrm>
          <a:off x="4231371" y="1588804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Devise a Plan</a:t>
          </a:r>
          <a:endParaRPr lang="en-US" sz="2400" kern="1200" dirty="0"/>
        </a:p>
      </dsp:txBody>
      <dsp:txXfrm>
        <a:off x="4278332" y="1635765"/>
        <a:ext cx="1386087" cy="868084"/>
      </dsp:txXfrm>
    </dsp:sp>
    <dsp:sp modelId="{4A6F957A-CBF5-497F-BDDC-03C5562FF920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3012266" y="2292914"/>
              </a:moveTo>
              <a:arcTo wR="1588497" hR="1588497" stAng="1579450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FB3364-9FD7-45AF-B601-3EE015ECBDEB}">
      <dsp:nvSpPr>
        <dsp:cNvPr id="0" name=""/>
        <dsp:cNvSpPr/>
      </dsp:nvSpPr>
      <dsp:spPr>
        <a:xfrm>
          <a:off x="2642874" y="3177302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Carry Out the Plan</a:t>
          </a:r>
          <a:endParaRPr lang="en-US" sz="2400" kern="1200" dirty="0"/>
        </a:p>
      </dsp:txBody>
      <dsp:txXfrm>
        <a:off x="2689835" y="3224263"/>
        <a:ext cx="1386087" cy="868084"/>
      </dsp:txXfrm>
    </dsp:sp>
    <dsp:sp modelId="{D056A993-18A5-4D5C-9439-F31005E6D246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644437" y="2866023"/>
              </a:moveTo>
              <a:arcTo wR="1588497" hR="1588497" stAng="7587807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D70A9-A16B-4D4D-BA7F-BC958107016A}">
      <dsp:nvSpPr>
        <dsp:cNvPr id="0" name=""/>
        <dsp:cNvSpPr/>
      </dsp:nvSpPr>
      <dsp:spPr>
        <a:xfrm>
          <a:off x="1054377" y="1588804"/>
          <a:ext cx="1480009" cy="96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Look Back</a:t>
          </a:r>
          <a:endParaRPr lang="en-US" sz="2400" kern="1200" dirty="0"/>
        </a:p>
      </dsp:txBody>
      <dsp:txXfrm>
        <a:off x="1101338" y="1635765"/>
        <a:ext cx="1386087" cy="868084"/>
      </dsp:txXfrm>
    </dsp:sp>
    <dsp:sp modelId="{02D28BAC-1EC5-455B-ACA2-23098768855F}">
      <dsp:nvSpPr>
        <dsp:cNvPr id="0" name=""/>
        <dsp:cNvSpPr/>
      </dsp:nvSpPr>
      <dsp:spPr>
        <a:xfrm>
          <a:off x="1794381" y="481310"/>
          <a:ext cx="3176994" cy="3176994"/>
        </a:xfrm>
        <a:custGeom>
          <a:avLst/>
          <a:gdLst/>
          <a:ahLst/>
          <a:cxnLst/>
          <a:rect l="0" t="0" r="0" b="0"/>
          <a:pathLst>
            <a:path>
              <a:moveTo>
                <a:pt x="164727" y="884079"/>
              </a:moveTo>
              <a:arcTo wR="1588497" hR="1588497" stAng="12379450" swAng="163274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14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39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7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498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83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020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90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661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84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629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188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0626B-383F-408E-AA7E-E752ABA53AC4}" type="datetimeFigureOut">
              <a:rPr lang="en-CA" smtClean="0"/>
              <a:t>2018-12-13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A7DD8-15F5-402C-95F9-F1EE3714D5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729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vissersclassroom.weebly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vissersclassroom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Shape of the block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Seating Plan</a:t>
            </a:r>
          </a:p>
          <a:p>
            <a:r>
              <a:rPr lang="en-CA" dirty="0" smtClean="0"/>
              <a:t>How to solve word problems</a:t>
            </a:r>
          </a:p>
          <a:p>
            <a:r>
              <a:rPr lang="en-CA" dirty="0" smtClean="0"/>
              <a:t>Checkpoint </a:t>
            </a:r>
            <a:endParaRPr lang="en-CA" dirty="0" smtClean="0"/>
          </a:p>
          <a:p>
            <a:r>
              <a:rPr lang="en-CA" dirty="0" smtClean="0"/>
              <a:t>Project: What does math sound like?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Quiz: Tuesday, December 18</a:t>
            </a:r>
            <a:r>
              <a:rPr lang="en-CA" b="1" baseline="30000" dirty="0" smtClean="0"/>
              <a:t>th</a:t>
            </a:r>
            <a:r>
              <a:rPr lang="en-CA" b="1" dirty="0" smtClean="0"/>
              <a:t> </a:t>
            </a:r>
            <a:endParaRPr lang="en-CA" b="1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Website: </a:t>
            </a:r>
            <a:r>
              <a:rPr lang="en-CA" dirty="0" smtClean="0">
                <a:hlinkClick r:id="rId2"/>
              </a:rPr>
              <a:t>www.msvissersclassroom.weebly.com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55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Checkpoint in preparation for QUIZ on TUESDAY, DEC 18</a:t>
            </a:r>
            <a:r>
              <a:rPr lang="en-CA" baseline="30000" dirty="0" smtClean="0"/>
              <a:t>th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you finish: Check answers on </a:t>
            </a:r>
            <a:r>
              <a:rPr lang="en-CA" dirty="0" err="1" smtClean="0"/>
              <a:t>Ms.Vissers</a:t>
            </a:r>
            <a:r>
              <a:rPr lang="en-CA" dirty="0" smtClean="0"/>
              <a:t> website: </a:t>
            </a:r>
            <a:r>
              <a:rPr lang="en-CA" dirty="0" smtClean="0">
                <a:hlinkClick r:id="rId2"/>
              </a:rPr>
              <a:t>www.msvissersclassroom.weebly.com</a:t>
            </a:r>
            <a:r>
              <a:rPr lang="en-CA" dirty="0" smtClean="0"/>
              <a:t> </a:t>
            </a:r>
            <a:endParaRPr lang="en-CA" dirty="0"/>
          </a:p>
          <a:p>
            <a:r>
              <a:rPr lang="en-CA" dirty="0" smtClean="0"/>
              <a:t>Complete discussion questions for What Does Math Sound Like Project. Hand in to red basket. 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277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Intentions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I can define: </a:t>
            </a:r>
          </a:p>
          <a:p>
            <a:pPr lvl="1"/>
            <a:r>
              <a:rPr lang="en-CA" b="1" dirty="0" smtClean="0"/>
              <a:t>Fraction</a:t>
            </a:r>
          </a:p>
          <a:p>
            <a:pPr lvl="1"/>
            <a:r>
              <a:rPr lang="en-CA" b="1" dirty="0"/>
              <a:t>C</a:t>
            </a:r>
            <a:r>
              <a:rPr lang="en-CA" b="1" dirty="0" smtClean="0"/>
              <a:t>ommon </a:t>
            </a:r>
            <a:r>
              <a:rPr lang="en-CA" b="1" dirty="0"/>
              <a:t>D</a:t>
            </a:r>
            <a:r>
              <a:rPr lang="en-CA" b="1" dirty="0" smtClean="0"/>
              <a:t>enominator</a:t>
            </a:r>
          </a:p>
          <a:p>
            <a:pPr lvl="1"/>
            <a:r>
              <a:rPr lang="en-CA" b="1" dirty="0" smtClean="0"/>
              <a:t>Numerator</a:t>
            </a:r>
          </a:p>
          <a:p>
            <a:pPr lvl="1"/>
            <a:r>
              <a:rPr lang="en-CA" b="1" dirty="0" smtClean="0"/>
              <a:t>Denominator</a:t>
            </a:r>
          </a:p>
          <a:p>
            <a:pPr lvl="1"/>
            <a:r>
              <a:rPr lang="en-CA" b="1" dirty="0"/>
              <a:t>E</a:t>
            </a:r>
            <a:r>
              <a:rPr lang="en-CA" b="1" dirty="0" smtClean="0"/>
              <a:t>quivalent </a:t>
            </a:r>
            <a:r>
              <a:rPr lang="en-CA" b="1" dirty="0"/>
              <a:t>F</a:t>
            </a:r>
            <a:r>
              <a:rPr lang="en-CA" b="1" dirty="0" smtClean="0"/>
              <a:t>ractions</a:t>
            </a:r>
          </a:p>
          <a:p>
            <a:pPr lvl="1"/>
            <a:r>
              <a:rPr lang="en-CA" b="1" dirty="0"/>
              <a:t>P</a:t>
            </a:r>
            <a:r>
              <a:rPr lang="en-CA" b="1" dirty="0" smtClean="0"/>
              <a:t>roper Fraction</a:t>
            </a:r>
          </a:p>
          <a:p>
            <a:pPr lvl="1"/>
            <a:r>
              <a:rPr lang="en-CA" b="1" dirty="0"/>
              <a:t>M</a:t>
            </a:r>
            <a:r>
              <a:rPr lang="en-CA" b="1" dirty="0" smtClean="0"/>
              <a:t>ixed </a:t>
            </a:r>
            <a:r>
              <a:rPr lang="en-CA" b="1" dirty="0"/>
              <a:t>F</a:t>
            </a:r>
            <a:r>
              <a:rPr lang="en-CA" b="1" dirty="0" smtClean="0"/>
              <a:t>raction</a:t>
            </a:r>
          </a:p>
          <a:p>
            <a:pPr lvl="1"/>
            <a:r>
              <a:rPr lang="en-CA" b="1" dirty="0"/>
              <a:t>I</a:t>
            </a:r>
            <a:r>
              <a:rPr lang="en-CA" b="1" dirty="0" smtClean="0"/>
              <a:t>mproper Fraction. </a:t>
            </a:r>
          </a:p>
          <a:p>
            <a:r>
              <a:rPr lang="en-CA" dirty="0" smtClean="0"/>
              <a:t>I can go from a mixed number to a Improper </a:t>
            </a:r>
            <a:r>
              <a:rPr lang="en-CA" dirty="0"/>
              <a:t>F</a:t>
            </a:r>
            <a:r>
              <a:rPr lang="en-CA" dirty="0" smtClean="0"/>
              <a:t>raction </a:t>
            </a:r>
          </a:p>
          <a:p>
            <a:r>
              <a:rPr lang="en-CA" dirty="0" smtClean="0"/>
              <a:t>I can go from a Improper </a:t>
            </a:r>
            <a:r>
              <a:rPr lang="en-CA" dirty="0"/>
              <a:t>F</a:t>
            </a:r>
            <a:r>
              <a:rPr lang="en-CA" dirty="0" smtClean="0"/>
              <a:t>raction to Mixed </a:t>
            </a:r>
            <a:r>
              <a:rPr lang="en-CA" dirty="0"/>
              <a:t>N</a:t>
            </a:r>
            <a:r>
              <a:rPr lang="en-CA" dirty="0" smtClean="0"/>
              <a:t>umber </a:t>
            </a:r>
            <a:endParaRPr lang="en-CA" dirty="0"/>
          </a:p>
          <a:p>
            <a:r>
              <a:rPr lang="en-CA" dirty="0" smtClean="0"/>
              <a:t>I can add and subtract </a:t>
            </a:r>
            <a:r>
              <a:rPr lang="en-CA" dirty="0"/>
              <a:t>f</a:t>
            </a:r>
            <a:r>
              <a:rPr lang="en-CA" dirty="0" smtClean="0"/>
              <a:t>ractions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2932" y="748723"/>
            <a:ext cx="53721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Approaching a word problem: 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1678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72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1: Understand the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78179" cy="4061828"/>
          </a:xfrm>
        </p:spPr>
        <p:txBody>
          <a:bodyPr>
            <a:normAutofit/>
          </a:bodyPr>
          <a:lstStyle/>
          <a:p>
            <a:r>
              <a:rPr lang="en-CA" sz="3200" dirty="0" smtClean="0"/>
              <a:t>Read SLOWLY and CAREFULLY understand the information provided</a:t>
            </a:r>
          </a:p>
          <a:p>
            <a:r>
              <a:rPr lang="en-CA" sz="3200" dirty="0" smtClean="0"/>
              <a:t>DRAW a picture or a diagram 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166090"/>
              </p:ext>
            </p:extLst>
          </p:nvPr>
        </p:nvGraphicFramePr>
        <p:xfrm>
          <a:off x="4588042" y="2037347"/>
          <a:ext cx="6765758" cy="413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217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2: Devise a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78179" cy="4061828"/>
          </a:xfrm>
        </p:spPr>
        <p:txBody>
          <a:bodyPr>
            <a:normAutofit/>
          </a:bodyPr>
          <a:lstStyle/>
          <a:p>
            <a:r>
              <a:rPr lang="en-CA" sz="3200" dirty="0" smtClean="0"/>
              <a:t>Guest and test</a:t>
            </a:r>
          </a:p>
          <a:p>
            <a:r>
              <a:rPr lang="en-CA" sz="3200" dirty="0" smtClean="0"/>
              <a:t>Look for a pattern</a:t>
            </a:r>
          </a:p>
          <a:p>
            <a:r>
              <a:rPr lang="en-CA" sz="3200" dirty="0" smtClean="0"/>
              <a:t>Solve a simpler problem or problems first</a:t>
            </a:r>
          </a:p>
          <a:p>
            <a:r>
              <a:rPr lang="en-CA" sz="3200" dirty="0" smtClean="0"/>
              <a:t>Make a list or a table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6817632"/>
              </p:ext>
            </p:extLst>
          </p:nvPr>
        </p:nvGraphicFramePr>
        <p:xfrm>
          <a:off x="4588042" y="2037347"/>
          <a:ext cx="6765758" cy="413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725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3: Carry Out the Plan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78179" cy="4061828"/>
          </a:xfrm>
        </p:spPr>
        <p:txBody>
          <a:bodyPr>
            <a:normAutofit lnSpcReduction="10000"/>
          </a:bodyPr>
          <a:lstStyle/>
          <a:p>
            <a:r>
              <a:rPr lang="en-CA" sz="3200" dirty="0" smtClean="0"/>
              <a:t>If you get stuck, modify your plan or try a new plan. </a:t>
            </a:r>
          </a:p>
          <a:p>
            <a:r>
              <a:rPr lang="en-CA" sz="3200" dirty="0" smtClean="0"/>
              <a:t>Don’t give up too soon. </a:t>
            </a:r>
          </a:p>
          <a:p>
            <a:r>
              <a:rPr lang="en-CA" sz="3200" dirty="0" smtClean="0"/>
              <a:t>Your common sense and natural thinking abilities are powerful tools. 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88042" y="2037347"/>
          <a:ext cx="6765758" cy="413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689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 4: Look Back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878179" cy="4061828"/>
          </a:xfrm>
        </p:spPr>
        <p:txBody>
          <a:bodyPr>
            <a:normAutofit/>
          </a:bodyPr>
          <a:lstStyle/>
          <a:p>
            <a:r>
              <a:rPr lang="en-CA" sz="3200" dirty="0" smtClean="0"/>
              <a:t>Check if you answer makes sense. </a:t>
            </a:r>
          </a:p>
          <a:p>
            <a:r>
              <a:rPr lang="en-CA" sz="3200" dirty="0" smtClean="0"/>
              <a:t>Looking back gives you an opportunity to make connections. </a:t>
            </a:r>
            <a:endParaRPr lang="en-CA" sz="32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88042" y="2037347"/>
          <a:ext cx="6765758" cy="4139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9063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Solving Word Problems: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Johnny and Elizabeth were playing a video game and trying to get all of the treasure. Johnny got 1/3 of the treasure. Elizabeth got 5/9 of the treasure. Together, Johnny and Elizabeth got what fraction of the treasure?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24211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Your Turn: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Option A: Heidi’s hair was 2/3 of a meter long. Her grandfather cut off 1/6 of a meter of her hair. How long is Heidi’s hair now?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Option B: Jennifer used 2/7 of a meter or ribbon to make bows for her cousins. Now she has 10/21 of a meter of ribbon left. How much ribbon did Jennifer start with?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144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404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Shape of the block</vt:lpstr>
      <vt:lpstr>Learning Intentions</vt:lpstr>
      <vt:lpstr>Approaching a word problem: </vt:lpstr>
      <vt:lpstr>Step 1: Understand the Problem</vt:lpstr>
      <vt:lpstr>Step 2: Devise a Plan</vt:lpstr>
      <vt:lpstr>Step 3: Carry Out the Plan</vt:lpstr>
      <vt:lpstr>Step 4: Look Back</vt:lpstr>
      <vt:lpstr>Example Solving Word Problems: </vt:lpstr>
      <vt:lpstr>Your Turn: </vt:lpstr>
      <vt:lpstr>Checkpoint in preparation for QUIZ on TUESDAY, DEC 18th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of the block</dc:title>
  <dc:creator>bsb</dc:creator>
  <cp:lastModifiedBy>bsb</cp:lastModifiedBy>
  <cp:revision>25</cp:revision>
  <dcterms:created xsi:type="dcterms:W3CDTF">2018-11-12T21:56:45Z</dcterms:created>
  <dcterms:modified xsi:type="dcterms:W3CDTF">2018-12-14T02:30:33Z</dcterms:modified>
</cp:coreProperties>
</file>